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6" r:id="rId2"/>
    <p:sldId id="257" r:id="rId3"/>
    <p:sldId id="263" r:id="rId4"/>
    <p:sldId id="258" r:id="rId5"/>
    <p:sldId id="266" r:id="rId6"/>
    <p:sldId id="269" r:id="rId7"/>
    <p:sldId id="278" r:id="rId8"/>
    <p:sldId id="285" r:id="rId9"/>
    <p:sldId id="286" r:id="rId10"/>
    <p:sldId id="287" r:id="rId11"/>
    <p:sldId id="288" r:id="rId12"/>
    <p:sldId id="270" r:id="rId13"/>
    <p:sldId id="277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DB39E"/>
    <a:srgbClr val="006C62"/>
    <a:srgbClr val="00D6AD"/>
    <a:srgbClr val="7F7F7F"/>
    <a:srgbClr val="15AF95"/>
    <a:srgbClr val="A6A6A6"/>
    <a:srgbClr val="17453D"/>
    <a:srgbClr val="12342E"/>
    <a:srgbClr val="000000"/>
    <a:srgbClr val="EFC7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898" autoAdjust="0"/>
    <p:restoredTop sz="94464" autoAdjust="0"/>
  </p:normalViewPr>
  <p:slideViewPr>
    <p:cSldViewPr snapToGrid="0">
      <p:cViewPr varScale="1">
        <p:scale>
          <a:sx n="87" d="100"/>
          <a:sy n="87" d="100"/>
        </p:scale>
        <p:origin x="-581" y="-8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66" d="100"/>
          <a:sy n="66" d="100"/>
        </p:scale>
        <p:origin x="2628" y="6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B1F98A6-6E9B-48FC-B69E-218FC6F6252A}" type="doc">
      <dgm:prSet loTypeId="urn:microsoft.com/office/officeart/2005/8/layout/venn1" loCatId="relationship" qsTypeId="urn:microsoft.com/office/officeart/2005/8/quickstyle/simple2" qsCatId="simple" csTypeId="urn:microsoft.com/office/officeart/2005/8/colors/accent0_3" csCatId="mainScheme" phldr="1"/>
      <dgm:spPr/>
      <dgm:t>
        <a:bodyPr/>
        <a:lstStyle/>
        <a:p>
          <a:endParaRPr lang="zh-CN" altLang="en-US"/>
        </a:p>
      </dgm:t>
    </dgm:pt>
    <dgm:pt modelId="{E891DB0B-06E5-4C5D-9B0E-51259CD728A4}">
      <dgm:prSet phldrT="[文本]" custT="1"/>
      <dgm:spPr>
        <a:noFill/>
        <a:ln>
          <a:solidFill>
            <a:srgbClr val="3DB39E"/>
          </a:solidFill>
        </a:ln>
      </dgm:spPr>
      <dgm:t>
        <a:bodyPr/>
        <a:lstStyle/>
        <a:p>
          <a:endParaRPr lang="en-US" altLang="zh-CN" sz="2200" dirty="0" smtClean="0">
            <a:solidFill>
              <a:schemeClr val="tx1">
                <a:lumMod val="50000"/>
                <a:lumOff val="50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4027533E-B9DC-451A-BA80-C1FE1FD8A49B}" type="parTrans" cxnId="{01C34EF1-C4A8-4440-AA1D-39AB7D9C2F8C}">
      <dgm:prSet/>
      <dgm:spPr/>
      <dgm:t>
        <a:bodyPr/>
        <a:lstStyle/>
        <a:p>
          <a:endParaRPr lang="zh-CN" altLang="en-US"/>
        </a:p>
      </dgm:t>
    </dgm:pt>
    <dgm:pt modelId="{571654CC-58DF-4179-AB42-DB88FC3C2628}" type="sibTrans" cxnId="{01C34EF1-C4A8-4440-AA1D-39AB7D9C2F8C}">
      <dgm:prSet/>
      <dgm:spPr/>
      <dgm:t>
        <a:bodyPr/>
        <a:lstStyle/>
        <a:p>
          <a:endParaRPr lang="zh-CN" altLang="en-US"/>
        </a:p>
      </dgm:t>
    </dgm:pt>
    <dgm:pt modelId="{0E89A612-CCEC-49CD-A9D5-E8BCB7A79252}">
      <dgm:prSet phldrT="[文本]" custT="1"/>
      <dgm:spPr>
        <a:noFill/>
        <a:ln>
          <a:solidFill>
            <a:srgbClr val="3DB39E"/>
          </a:solidFill>
        </a:ln>
      </dgm:spPr>
      <dgm:t>
        <a:bodyPr/>
        <a:lstStyle/>
        <a:p>
          <a:endParaRPr lang="zh-CN" altLang="en-US" sz="2600" dirty="0">
            <a:solidFill>
              <a:schemeClr val="tx1">
                <a:lumMod val="50000"/>
                <a:lumOff val="50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EBB9BAD2-2722-45CC-B631-ED7DDD2432E7}" type="sibTrans" cxnId="{2DD270E1-7814-4DDE-894A-C5520EEFAE78}">
      <dgm:prSet/>
      <dgm:spPr/>
      <dgm:t>
        <a:bodyPr/>
        <a:lstStyle/>
        <a:p>
          <a:endParaRPr lang="zh-CN" altLang="en-US"/>
        </a:p>
      </dgm:t>
    </dgm:pt>
    <dgm:pt modelId="{983BC32D-AFA7-4E25-8AA6-FA30FCC97887}" type="parTrans" cxnId="{2DD270E1-7814-4DDE-894A-C5520EEFAE78}">
      <dgm:prSet/>
      <dgm:spPr/>
      <dgm:t>
        <a:bodyPr/>
        <a:lstStyle/>
        <a:p>
          <a:endParaRPr lang="zh-CN" altLang="en-US"/>
        </a:p>
      </dgm:t>
    </dgm:pt>
    <dgm:pt modelId="{197448C3-0EA2-44A2-AFC5-E01F483CCBF0}">
      <dgm:prSet phldrT="[文本]" custT="1"/>
      <dgm:spPr>
        <a:noFill/>
        <a:ln>
          <a:solidFill>
            <a:srgbClr val="3DB39E"/>
          </a:solidFill>
        </a:ln>
      </dgm:spPr>
      <dgm:t>
        <a:bodyPr/>
        <a:lstStyle/>
        <a:p>
          <a:endParaRPr lang="zh-CN" altLang="en-US" sz="2600" dirty="0">
            <a:solidFill>
              <a:schemeClr val="tx1">
                <a:lumMod val="50000"/>
                <a:lumOff val="50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0BA88EE2-CDBF-466D-88E4-997BA2871863}" type="sibTrans" cxnId="{A0BE99B2-6C82-4960-A2EC-2DDDEFB60BFA}">
      <dgm:prSet/>
      <dgm:spPr/>
      <dgm:t>
        <a:bodyPr/>
        <a:lstStyle/>
        <a:p>
          <a:endParaRPr lang="zh-CN" altLang="en-US"/>
        </a:p>
      </dgm:t>
    </dgm:pt>
    <dgm:pt modelId="{3D7C7F3F-0318-491A-AA2D-DBDFD7068F2B}" type="parTrans" cxnId="{A0BE99B2-6C82-4960-A2EC-2DDDEFB60BFA}">
      <dgm:prSet/>
      <dgm:spPr/>
      <dgm:t>
        <a:bodyPr/>
        <a:lstStyle/>
        <a:p>
          <a:endParaRPr lang="zh-CN" altLang="en-US"/>
        </a:p>
      </dgm:t>
    </dgm:pt>
    <dgm:pt modelId="{4AB6384E-2FF1-4035-8D6F-53CC65816BFD}">
      <dgm:prSet phldrT="[文本]"/>
      <dgm:spPr>
        <a:noFill/>
        <a:ln>
          <a:solidFill>
            <a:srgbClr val="3DB39E"/>
          </a:solidFill>
        </a:ln>
      </dgm:spPr>
      <dgm:t>
        <a:bodyPr/>
        <a:lstStyle/>
        <a:p>
          <a:endParaRPr lang="zh-CN" altLang="en-US" dirty="0">
            <a:solidFill>
              <a:schemeClr val="tx1">
                <a:lumMod val="50000"/>
                <a:lumOff val="50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8841E54A-6901-4B7B-82B6-26E32C07A700}" type="sibTrans" cxnId="{7773F1E2-ACBF-49C9-B87C-62252F67062F}">
      <dgm:prSet/>
      <dgm:spPr/>
      <dgm:t>
        <a:bodyPr/>
        <a:lstStyle/>
        <a:p>
          <a:endParaRPr lang="zh-CN" altLang="en-US"/>
        </a:p>
      </dgm:t>
    </dgm:pt>
    <dgm:pt modelId="{C0013CEA-3687-4F4D-A3B4-0D163FDFCA32}" type="parTrans" cxnId="{7773F1E2-ACBF-49C9-B87C-62252F67062F}">
      <dgm:prSet/>
      <dgm:spPr/>
      <dgm:t>
        <a:bodyPr/>
        <a:lstStyle/>
        <a:p>
          <a:endParaRPr lang="zh-CN" altLang="en-US"/>
        </a:p>
      </dgm:t>
    </dgm:pt>
    <dgm:pt modelId="{A550C5B7-FAD6-42CB-9B1C-94A7AF18F33C}" type="pres">
      <dgm:prSet presAssocID="{FB1F98A6-6E9B-48FC-B69E-218FC6F6252A}" presName="compositeShape" presStyleCnt="0">
        <dgm:presLayoutVars>
          <dgm:chMax val="7"/>
          <dgm:dir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BB3115A3-977C-4065-9372-19CB262B9932}" type="pres">
      <dgm:prSet presAssocID="{E891DB0B-06E5-4C5D-9B0E-51259CD728A4}" presName="circ1" presStyleLbl="vennNode1" presStyleIdx="0" presStyleCnt="4" custLinFactNeighborX="-35233" custLinFactNeighborY="-2242"/>
      <dgm:spPr/>
      <dgm:t>
        <a:bodyPr/>
        <a:lstStyle/>
        <a:p>
          <a:endParaRPr lang="zh-CN" altLang="en-US"/>
        </a:p>
      </dgm:t>
    </dgm:pt>
    <dgm:pt modelId="{B1FFA3A5-A68C-4F93-9A73-EAA14FF60167}" type="pres">
      <dgm:prSet presAssocID="{E891DB0B-06E5-4C5D-9B0E-51259CD728A4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777EB4B-E81A-4FF5-A364-954241A75B97}" type="pres">
      <dgm:prSet presAssocID="{197448C3-0EA2-44A2-AFC5-E01F483CCBF0}" presName="circ2" presStyleLbl="vennNode1" presStyleIdx="1" presStyleCnt="4" custLinFactNeighborX="7625" custLinFactNeighborY="45089"/>
      <dgm:spPr/>
      <dgm:t>
        <a:bodyPr/>
        <a:lstStyle/>
        <a:p>
          <a:endParaRPr lang="zh-CN" altLang="en-US"/>
        </a:p>
      </dgm:t>
    </dgm:pt>
    <dgm:pt modelId="{87E485D1-2A9C-4806-BE12-2057D771FD2A}" type="pres">
      <dgm:prSet presAssocID="{197448C3-0EA2-44A2-AFC5-E01F483CCBF0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83ADBAB2-B45C-46FA-8990-35641C8270A2}" type="pres">
      <dgm:prSet presAssocID="{0E89A612-CCEC-49CD-A9D5-E8BCB7A79252}" presName="circ3" presStyleLbl="vennNode1" presStyleIdx="2" presStyleCnt="4" custLinFactNeighborX="-37627" custLinFactNeighborY="-1109"/>
      <dgm:spPr/>
      <dgm:t>
        <a:bodyPr/>
        <a:lstStyle/>
        <a:p>
          <a:endParaRPr lang="en-US" altLang="zh-CN"/>
        </a:p>
      </dgm:t>
    </dgm:pt>
    <dgm:pt modelId="{B44D8807-FFBF-45A3-9107-08DC5CBC435F}" type="pres">
      <dgm:prSet presAssocID="{0E89A612-CCEC-49CD-A9D5-E8BCB7A79252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 altLang="zh-CN"/>
        </a:p>
      </dgm:t>
    </dgm:pt>
    <dgm:pt modelId="{5794D397-D411-4A7D-8CA1-4DE36236CBF7}" type="pres">
      <dgm:prSet presAssocID="{4AB6384E-2FF1-4035-8D6F-53CC65816BFD}" presName="circ4" presStyleLbl="vennNode1" presStyleIdx="3" presStyleCnt="4" custLinFactNeighborX="96087" custLinFactNeighborY="-45841"/>
      <dgm:spPr/>
      <dgm:t>
        <a:bodyPr/>
        <a:lstStyle/>
        <a:p>
          <a:endParaRPr lang="zh-CN" altLang="en-US"/>
        </a:p>
      </dgm:t>
    </dgm:pt>
    <dgm:pt modelId="{78ACA1B6-5D9D-4801-9C98-EACC00CA7B9E}" type="pres">
      <dgm:prSet presAssocID="{4AB6384E-2FF1-4035-8D6F-53CC65816BFD}" presName="circ4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7CDEC6D2-0A0E-4585-9100-7889574F479B}" type="presOf" srcId="{0E89A612-CCEC-49CD-A9D5-E8BCB7A79252}" destId="{B44D8807-FFBF-45A3-9107-08DC5CBC435F}" srcOrd="1" destOrd="0" presId="urn:microsoft.com/office/officeart/2005/8/layout/venn1"/>
    <dgm:cxn modelId="{2B16B202-D9E4-4F0F-B643-EDD1F6168B8D}" type="presOf" srcId="{0E89A612-CCEC-49CD-A9D5-E8BCB7A79252}" destId="{83ADBAB2-B45C-46FA-8990-35641C8270A2}" srcOrd="0" destOrd="0" presId="urn:microsoft.com/office/officeart/2005/8/layout/venn1"/>
    <dgm:cxn modelId="{F1A616A3-51EF-4C02-ADFB-0A0A043B5F42}" type="presOf" srcId="{E891DB0B-06E5-4C5D-9B0E-51259CD728A4}" destId="{B1FFA3A5-A68C-4F93-9A73-EAA14FF60167}" srcOrd="1" destOrd="0" presId="urn:microsoft.com/office/officeart/2005/8/layout/venn1"/>
    <dgm:cxn modelId="{EE8B88A6-4C83-4E65-9DC6-41256AB1C34C}" type="presOf" srcId="{4AB6384E-2FF1-4035-8D6F-53CC65816BFD}" destId="{78ACA1B6-5D9D-4801-9C98-EACC00CA7B9E}" srcOrd="1" destOrd="0" presId="urn:microsoft.com/office/officeart/2005/8/layout/venn1"/>
    <dgm:cxn modelId="{3A58EBC8-A482-4F16-A4A0-A1A3414FD06E}" type="presOf" srcId="{FB1F98A6-6E9B-48FC-B69E-218FC6F6252A}" destId="{A550C5B7-FAD6-42CB-9B1C-94A7AF18F33C}" srcOrd="0" destOrd="0" presId="urn:microsoft.com/office/officeart/2005/8/layout/venn1"/>
    <dgm:cxn modelId="{333F10C1-5CC5-40F4-A20E-3089BD42E9DA}" type="presOf" srcId="{197448C3-0EA2-44A2-AFC5-E01F483CCBF0}" destId="{87E485D1-2A9C-4806-BE12-2057D771FD2A}" srcOrd="1" destOrd="0" presId="urn:microsoft.com/office/officeart/2005/8/layout/venn1"/>
    <dgm:cxn modelId="{7773F1E2-ACBF-49C9-B87C-62252F67062F}" srcId="{FB1F98A6-6E9B-48FC-B69E-218FC6F6252A}" destId="{4AB6384E-2FF1-4035-8D6F-53CC65816BFD}" srcOrd="3" destOrd="0" parTransId="{C0013CEA-3687-4F4D-A3B4-0D163FDFCA32}" sibTransId="{8841E54A-6901-4B7B-82B6-26E32C07A700}"/>
    <dgm:cxn modelId="{2DD270E1-7814-4DDE-894A-C5520EEFAE78}" srcId="{FB1F98A6-6E9B-48FC-B69E-218FC6F6252A}" destId="{0E89A612-CCEC-49CD-A9D5-E8BCB7A79252}" srcOrd="2" destOrd="0" parTransId="{983BC32D-AFA7-4E25-8AA6-FA30FCC97887}" sibTransId="{EBB9BAD2-2722-45CC-B631-ED7DDD2432E7}"/>
    <dgm:cxn modelId="{0BECE098-C807-47D5-94E1-772448929C33}" type="presOf" srcId="{197448C3-0EA2-44A2-AFC5-E01F483CCBF0}" destId="{C777EB4B-E81A-4FF5-A364-954241A75B97}" srcOrd="0" destOrd="0" presId="urn:microsoft.com/office/officeart/2005/8/layout/venn1"/>
    <dgm:cxn modelId="{01C34EF1-C4A8-4440-AA1D-39AB7D9C2F8C}" srcId="{FB1F98A6-6E9B-48FC-B69E-218FC6F6252A}" destId="{E891DB0B-06E5-4C5D-9B0E-51259CD728A4}" srcOrd="0" destOrd="0" parTransId="{4027533E-B9DC-451A-BA80-C1FE1FD8A49B}" sibTransId="{571654CC-58DF-4179-AB42-DB88FC3C2628}"/>
    <dgm:cxn modelId="{0F230D80-3F85-4972-BA2E-DD8A1E86A665}" type="presOf" srcId="{4AB6384E-2FF1-4035-8D6F-53CC65816BFD}" destId="{5794D397-D411-4A7D-8CA1-4DE36236CBF7}" srcOrd="0" destOrd="0" presId="urn:microsoft.com/office/officeart/2005/8/layout/venn1"/>
    <dgm:cxn modelId="{B8703529-077E-4CAE-BBE1-CFF653C8010D}" type="presOf" srcId="{E891DB0B-06E5-4C5D-9B0E-51259CD728A4}" destId="{BB3115A3-977C-4065-9372-19CB262B9932}" srcOrd="0" destOrd="0" presId="urn:microsoft.com/office/officeart/2005/8/layout/venn1"/>
    <dgm:cxn modelId="{A0BE99B2-6C82-4960-A2EC-2DDDEFB60BFA}" srcId="{FB1F98A6-6E9B-48FC-B69E-218FC6F6252A}" destId="{197448C3-0EA2-44A2-AFC5-E01F483CCBF0}" srcOrd="1" destOrd="0" parTransId="{3D7C7F3F-0318-491A-AA2D-DBDFD7068F2B}" sibTransId="{0BA88EE2-CDBF-466D-88E4-997BA2871863}"/>
    <dgm:cxn modelId="{2A01C479-23C5-4DFF-8F26-C08FC7B929A9}" type="presParOf" srcId="{A550C5B7-FAD6-42CB-9B1C-94A7AF18F33C}" destId="{BB3115A3-977C-4065-9372-19CB262B9932}" srcOrd="0" destOrd="0" presId="urn:microsoft.com/office/officeart/2005/8/layout/venn1"/>
    <dgm:cxn modelId="{8A525B31-606C-4205-A485-871C94758E01}" type="presParOf" srcId="{A550C5B7-FAD6-42CB-9B1C-94A7AF18F33C}" destId="{B1FFA3A5-A68C-4F93-9A73-EAA14FF60167}" srcOrd="1" destOrd="0" presId="urn:microsoft.com/office/officeart/2005/8/layout/venn1"/>
    <dgm:cxn modelId="{CED2A9C9-CB79-4E5F-910C-518DE607AB6F}" type="presParOf" srcId="{A550C5B7-FAD6-42CB-9B1C-94A7AF18F33C}" destId="{C777EB4B-E81A-4FF5-A364-954241A75B97}" srcOrd="2" destOrd="0" presId="urn:microsoft.com/office/officeart/2005/8/layout/venn1"/>
    <dgm:cxn modelId="{5C353D08-C1F2-4DE6-9391-D9E67064F531}" type="presParOf" srcId="{A550C5B7-FAD6-42CB-9B1C-94A7AF18F33C}" destId="{87E485D1-2A9C-4806-BE12-2057D771FD2A}" srcOrd="3" destOrd="0" presId="urn:microsoft.com/office/officeart/2005/8/layout/venn1"/>
    <dgm:cxn modelId="{653CBFCB-9AEB-401A-B027-65B9C7C3F50A}" type="presParOf" srcId="{A550C5B7-FAD6-42CB-9B1C-94A7AF18F33C}" destId="{83ADBAB2-B45C-46FA-8990-35641C8270A2}" srcOrd="4" destOrd="0" presId="urn:microsoft.com/office/officeart/2005/8/layout/venn1"/>
    <dgm:cxn modelId="{4377EDAB-04D2-4D1C-8B77-6E0ECA75EFB0}" type="presParOf" srcId="{A550C5B7-FAD6-42CB-9B1C-94A7AF18F33C}" destId="{B44D8807-FFBF-45A3-9107-08DC5CBC435F}" srcOrd="5" destOrd="0" presId="urn:microsoft.com/office/officeart/2005/8/layout/venn1"/>
    <dgm:cxn modelId="{4BA10C1B-46AF-45E1-9BF2-304A96C0210D}" type="presParOf" srcId="{A550C5B7-FAD6-42CB-9B1C-94A7AF18F33C}" destId="{5794D397-D411-4A7D-8CA1-4DE36236CBF7}" srcOrd="6" destOrd="0" presId="urn:microsoft.com/office/officeart/2005/8/layout/venn1"/>
    <dgm:cxn modelId="{5DA4905A-225E-4D05-B007-A1C1CD25119F}" type="presParOf" srcId="{A550C5B7-FAD6-42CB-9B1C-94A7AF18F33C}" destId="{78ACA1B6-5D9D-4801-9C98-EACC00CA7B9E}" srcOrd="7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B1F98A6-6E9B-48FC-B69E-218FC6F6252A}" type="doc">
      <dgm:prSet loTypeId="urn:microsoft.com/office/officeart/2005/8/layout/venn1" loCatId="relationship" qsTypeId="urn:microsoft.com/office/officeart/2005/8/quickstyle/simple2" qsCatId="simple" csTypeId="urn:microsoft.com/office/officeart/2005/8/colors/accent0_3" csCatId="mainScheme" phldr="1"/>
      <dgm:spPr/>
      <dgm:t>
        <a:bodyPr/>
        <a:lstStyle/>
        <a:p>
          <a:endParaRPr lang="zh-CN" altLang="en-US"/>
        </a:p>
      </dgm:t>
    </dgm:pt>
    <dgm:pt modelId="{E891DB0B-06E5-4C5D-9B0E-51259CD728A4}">
      <dgm:prSet phldrT="[文本]" custT="1"/>
      <dgm:spPr>
        <a:noFill/>
        <a:ln>
          <a:solidFill>
            <a:srgbClr val="3DB39E"/>
          </a:solidFill>
        </a:ln>
      </dgm:spPr>
      <dgm:t>
        <a:bodyPr/>
        <a:lstStyle/>
        <a:p>
          <a:endParaRPr lang="en-US" altLang="zh-CN" sz="2200" dirty="0" smtClean="0">
            <a:solidFill>
              <a:schemeClr val="tx1">
                <a:lumMod val="50000"/>
                <a:lumOff val="50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4027533E-B9DC-451A-BA80-C1FE1FD8A49B}" type="parTrans" cxnId="{01C34EF1-C4A8-4440-AA1D-39AB7D9C2F8C}">
      <dgm:prSet/>
      <dgm:spPr/>
      <dgm:t>
        <a:bodyPr/>
        <a:lstStyle/>
        <a:p>
          <a:endParaRPr lang="zh-CN" altLang="en-US"/>
        </a:p>
      </dgm:t>
    </dgm:pt>
    <dgm:pt modelId="{571654CC-58DF-4179-AB42-DB88FC3C2628}" type="sibTrans" cxnId="{01C34EF1-C4A8-4440-AA1D-39AB7D9C2F8C}">
      <dgm:prSet/>
      <dgm:spPr/>
      <dgm:t>
        <a:bodyPr/>
        <a:lstStyle/>
        <a:p>
          <a:endParaRPr lang="zh-CN" altLang="en-US"/>
        </a:p>
      </dgm:t>
    </dgm:pt>
    <dgm:pt modelId="{0E89A612-CCEC-49CD-A9D5-E8BCB7A79252}">
      <dgm:prSet phldrT="[文本]" custT="1"/>
      <dgm:spPr>
        <a:noFill/>
        <a:ln>
          <a:solidFill>
            <a:srgbClr val="3DB39E"/>
          </a:solidFill>
        </a:ln>
      </dgm:spPr>
      <dgm:t>
        <a:bodyPr/>
        <a:lstStyle/>
        <a:p>
          <a:endParaRPr lang="zh-CN" altLang="en-US" sz="2600" dirty="0">
            <a:solidFill>
              <a:schemeClr val="tx1">
                <a:lumMod val="50000"/>
                <a:lumOff val="50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EBB9BAD2-2722-45CC-B631-ED7DDD2432E7}" type="sibTrans" cxnId="{2DD270E1-7814-4DDE-894A-C5520EEFAE78}">
      <dgm:prSet/>
      <dgm:spPr/>
      <dgm:t>
        <a:bodyPr/>
        <a:lstStyle/>
        <a:p>
          <a:endParaRPr lang="zh-CN" altLang="en-US"/>
        </a:p>
      </dgm:t>
    </dgm:pt>
    <dgm:pt modelId="{983BC32D-AFA7-4E25-8AA6-FA30FCC97887}" type="parTrans" cxnId="{2DD270E1-7814-4DDE-894A-C5520EEFAE78}">
      <dgm:prSet/>
      <dgm:spPr/>
      <dgm:t>
        <a:bodyPr/>
        <a:lstStyle/>
        <a:p>
          <a:endParaRPr lang="zh-CN" altLang="en-US"/>
        </a:p>
      </dgm:t>
    </dgm:pt>
    <dgm:pt modelId="{4AB6384E-2FF1-4035-8D6F-53CC65816BFD}">
      <dgm:prSet phldrT="[文本]"/>
      <dgm:spPr>
        <a:noFill/>
        <a:ln>
          <a:solidFill>
            <a:srgbClr val="3DB39E"/>
          </a:solidFill>
        </a:ln>
      </dgm:spPr>
      <dgm:t>
        <a:bodyPr/>
        <a:lstStyle/>
        <a:p>
          <a:endParaRPr lang="zh-CN" altLang="en-US" dirty="0">
            <a:solidFill>
              <a:schemeClr val="tx1">
                <a:lumMod val="50000"/>
                <a:lumOff val="50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8841E54A-6901-4B7B-82B6-26E32C07A700}" type="sibTrans" cxnId="{7773F1E2-ACBF-49C9-B87C-62252F67062F}">
      <dgm:prSet/>
      <dgm:spPr/>
      <dgm:t>
        <a:bodyPr/>
        <a:lstStyle/>
        <a:p>
          <a:endParaRPr lang="zh-CN" altLang="en-US"/>
        </a:p>
      </dgm:t>
    </dgm:pt>
    <dgm:pt modelId="{C0013CEA-3687-4F4D-A3B4-0D163FDFCA32}" type="parTrans" cxnId="{7773F1E2-ACBF-49C9-B87C-62252F67062F}">
      <dgm:prSet/>
      <dgm:spPr/>
      <dgm:t>
        <a:bodyPr/>
        <a:lstStyle/>
        <a:p>
          <a:endParaRPr lang="zh-CN" altLang="en-US"/>
        </a:p>
      </dgm:t>
    </dgm:pt>
    <dgm:pt modelId="{A550C5B7-FAD6-42CB-9B1C-94A7AF18F33C}" type="pres">
      <dgm:prSet presAssocID="{FB1F98A6-6E9B-48FC-B69E-218FC6F6252A}" presName="compositeShape" presStyleCnt="0">
        <dgm:presLayoutVars>
          <dgm:chMax val="7"/>
          <dgm:dir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BB3115A3-977C-4065-9372-19CB262B9932}" type="pres">
      <dgm:prSet presAssocID="{E891DB0B-06E5-4C5D-9B0E-51259CD728A4}" presName="circ1" presStyleLbl="vennNode1" presStyleIdx="0" presStyleCnt="3" custLinFactNeighborX="-35233" custLinFactNeighborY="-2242"/>
      <dgm:spPr/>
      <dgm:t>
        <a:bodyPr/>
        <a:lstStyle/>
        <a:p>
          <a:endParaRPr lang="zh-CN" altLang="en-US"/>
        </a:p>
      </dgm:t>
    </dgm:pt>
    <dgm:pt modelId="{B1FFA3A5-A68C-4F93-9A73-EAA14FF60167}" type="pres">
      <dgm:prSet presAssocID="{E891DB0B-06E5-4C5D-9B0E-51259CD728A4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31AC2F4-DAF1-4892-B115-62EDBF76D711}" type="pres">
      <dgm:prSet presAssocID="{0E89A612-CCEC-49CD-A9D5-E8BCB7A79252}" presName="circ2" presStyleLbl="vennNode1" presStyleIdx="1" presStyleCnt="3" custLinFactNeighborX="19369" custLinFactNeighborY="-64484"/>
      <dgm:spPr/>
      <dgm:t>
        <a:bodyPr/>
        <a:lstStyle/>
        <a:p>
          <a:endParaRPr lang="zh-CN" altLang="en-US"/>
        </a:p>
      </dgm:t>
    </dgm:pt>
    <dgm:pt modelId="{AA39A7E5-32DF-4084-9697-30BBABE86CB6}" type="pres">
      <dgm:prSet presAssocID="{0E89A612-CCEC-49CD-A9D5-E8BCB7A79252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1E9C0F5B-D1DF-4C62-93E3-79492B037C6D}" type="pres">
      <dgm:prSet presAssocID="{4AB6384E-2FF1-4035-8D6F-53CC65816BFD}" presName="circ3" presStyleLbl="vennNode1" presStyleIdx="2" presStyleCnt="3" custLinFactNeighborX="54528" custLinFactNeighborY="8223"/>
      <dgm:spPr/>
      <dgm:t>
        <a:bodyPr/>
        <a:lstStyle/>
        <a:p>
          <a:endParaRPr lang="zh-CN" altLang="en-US"/>
        </a:p>
      </dgm:t>
    </dgm:pt>
    <dgm:pt modelId="{EAA555DE-3123-4544-B792-2EE0DFC8ADDF}" type="pres">
      <dgm:prSet presAssocID="{4AB6384E-2FF1-4035-8D6F-53CC65816BFD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E823F05A-DDC1-4C84-A923-82AB81DC3C8E}" type="presOf" srcId="{0E89A612-CCEC-49CD-A9D5-E8BCB7A79252}" destId="{AA39A7E5-32DF-4084-9697-30BBABE86CB6}" srcOrd="1" destOrd="0" presId="urn:microsoft.com/office/officeart/2005/8/layout/venn1"/>
    <dgm:cxn modelId="{7EBFA4E7-F5B8-493F-83D5-ADC532681FD7}" type="presOf" srcId="{0E89A612-CCEC-49CD-A9D5-E8BCB7A79252}" destId="{931AC2F4-DAF1-4892-B115-62EDBF76D711}" srcOrd="0" destOrd="0" presId="urn:microsoft.com/office/officeart/2005/8/layout/venn1"/>
    <dgm:cxn modelId="{2DD270E1-7814-4DDE-894A-C5520EEFAE78}" srcId="{FB1F98A6-6E9B-48FC-B69E-218FC6F6252A}" destId="{0E89A612-CCEC-49CD-A9D5-E8BCB7A79252}" srcOrd="1" destOrd="0" parTransId="{983BC32D-AFA7-4E25-8AA6-FA30FCC97887}" sibTransId="{EBB9BAD2-2722-45CC-B631-ED7DDD2432E7}"/>
    <dgm:cxn modelId="{DDAA10E3-0EEB-4762-97FE-7916B5EACE08}" type="presOf" srcId="{E891DB0B-06E5-4C5D-9B0E-51259CD728A4}" destId="{B1FFA3A5-A68C-4F93-9A73-EAA14FF60167}" srcOrd="1" destOrd="0" presId="urn:microsoft.com/office/officeart/2005/8/layout/venn1"/>
    <dgm:cxn modelId="{575B776D-06B4-4B52-B32D-E4FE5349B9C0}" type="presOf" srcId="{E891DB0B-06E5-4C5D-9B0E-51259CD728A4}" destId="{BB3115A3-977C-4065-9372-19CB262B9932}" srcOrd="0" destOrd="0" presId="urn:microsoft.com/office/officeart/2005/8/layout/venn1"/>
    <dgm:cxn modelId="{CCC654D5-46EC-4485-8473-29A757DDEB4A}" type="presOf" srcId="{4AB6384E-2FF1-4035-8D6F-53CC65816BFD}" destId="{EAA555DE-3123-4544-B792-2EE0DFC8ADDF}" srcOrd="1" destOrd="0" presId="urn:microsoft.com/office/officeart/2005/8/layout/venn1"/>
    <dgm:cxn modelId="{7773F1E2-ACBF-49C9-B87C-62252F67062F}" srcId="{FB1F98A6-6E9B-48FC-B69E-218FC6F6252A}" destId="{4AB6384E-2FF1-4035-8D6F-53CC65816BFD}" srcOrd="2" destOrd="0" parTransId="{C0013CEA-3687-4F4D-A3B4-0D163FDFCA32}" sibTransId="{8841E54A-6901-4B7B-82B6-26E32C07A700}"/>
    <dgm:cxn modelId="{293FD15A-B246-4AC7-949B-665A0656850E}" type="presOf" srcId="{FB1F98A6-6E9B-48FC-B69E-218FC6F6252A}" destId="{A550C5B7-FAD6-42CB-9B1C-94A7AF18F33C}" srcOrd="0" destOrd="0" presId="urn:microsoft.com/office/officeart/2005/8/layout/venn1"/>
    <dgm:cxn modelId="{7F4BEC0C-062A-42C7-B9EF-3F7B26EB2ADB}" type="presOf" srcId="{4AB6384E-2FF1-4035-8D6F-53CC65816BFD}" destId="{1E9C0F5B-D1DF-4C62-93E3-79492B037C6D}" srcOrd="0" destOrd="0" presId="urn:microsoft.com/office/officeart/2005/8/layout/venn1"/>
    <dgm:cxn modelId="{01C34EF1-C4A8-4440-AA1D-39AB7D9C2F8C}" srcId="{FB1F98A6-6E9B-48FC-B69E-218FC6F6252A}" destId="{E891DB0B-06E5-4C5D-9B0E-51259CD728A4}" srcOrd="0" destOrd="0" parTransId="{4027533E-B9DC-451A-BA80-C1FE1FD8A49B}" sibTransId="{571654CC-58DF-4179-AB42-DB88FC3C2628}"/>
    <dgm:cxn modelId="{56C3DEBB-82B8-4817-BDF0-DE0B2A5AEB00}" type="presParOf" srcId="{A550C5B7-FAD6-42CB-9B1C-94A7AF18F33C}" destId="{BB3115A3-977C-4065-9372-19CB262B9932}" srcOrd="0" destOrd="0" presId="urn:microsoft.com/office/officeart/2005/8/layout/venn1"/>
    <dgm:cxn modelId="{63515DB8-2520-4176-A6C1-C226BFBE919B}" type="presParOf" srcId="{A550C5B7-FAD6-42CB-9B1C-94A7AF18F33C}" destId="{B1FFA3A5-A68C-4F93-9A73-EAA14FF60167}" srcOrd="1" destOrd="0" presId="urn:microsoft.com/office/officeart/2005/8/layout/venn1"/>
    <dgm:cxn modelId="{F4672237-3432-479B-B138-345A2843826A}" type="presParOf" srcId="{A550C5B7-FAD6-42CB-9B1C-94A7AF18F33C}" destId="{931AC2F4-DAF1-4892-B115-62EDBF76D711}" srcOrd="2" destOrd="0" presId="urn:microsoft.com/office/officeart/2005/8/layout/venn1"/>
    <dgm:cxn modelId="{50897D83-EA67-4005-9171-374AA464557D}" type="presParOf" srcId="{A550C5B7-FAD6-42CB-9B1C-94A7AF18F33C}" destId="{AA39A7E5-32DF-4084-9697-30BBABE86CB6}" srcOrd="3" destOrd="0" presId="urn:microsoft.com/office/officeart/2005/8/layout/venn1"/>
    <dgm:cxn modelId="{4D424AF4-E397-4D91-8645-3BAACF7DF073}" type="presParOf" srcId="{A550C5B7-FAD6-42CB-9B1C-94A7AF18F33C}" destId="{1E9C0F5B-D1DF-4C62-93E3-79492B037C6D}" srcOrd="4" destOrd="0" presId="urn:microsoft.com/office/officeart/2005/8/layout/venn1"/>
    <dgm:cxn modelId="{A176F11C-5A2F-4588-AC17-CC99DEA3EF93}" type="presParOf" srcId="{A550C5B7-FAD6-42CB-9B1C-94A7AF18F33C}" destId="{EAA555DE-3123-4544-B792-2EE0DFC8ADDF}" srcOrd="5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FB1F98A6-6E9B-48FC-B69E-218FC6F6252A}" type="doc">
      <dgm:prSet loTypeId="urn:microsoft.com/office/officeart/2005/8/layout/venn1" loCatId="relationship" qsTypeId="urn:microsoft.com/office/officeart/2005/8/quickstyle/simple2" qsCatId="simple" csTypeId="urn:microsoft.com/office/officeart/2005/8/colors/accent0_3" csCatId="mainScheme" phldr="1"/>
      <dgm:spPr/>
      <dgm:t>
        <a:bodyPr/>
        <a:lstStyle/>
        <a:p>
          <a:endParaRPr lang="zh-CN" altLang="en-US"/>
        </a:p>
      </dgm:t>
    </dgm:pt>
    <dgm:pt modelId="{E891DB0B-06E5-4C5D-9B0E-51259CD728A4}">
      <dgm:prSet phldrT="[文本]" custT="1"/>
      <dgm:spPr>
        <a:noFill/>
        <a:ln>
          <a:solidFill>
            <a:srgbClr val="3DB39E"/>
          </a:solidFill>
        </a:ln>
      </dgm:spPr>
      <dgm:t>
        <a:bodyPr/>
        <a:lstStyle/>
        <a:p>
          <a:endParaRPr lang="en-US" altLang="zh-CN" sz="2200" dirty="0" smtClean="0">
            <a:solidFill>
              <a:schemeClr val="tx1">
                <a:lumMod val="50000"/>
                <a:lumOff val="50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4027533E-B9DC-451A-BA80-C1FE1FD8A49B}" type="parTrans" cxnId="{01C34EF1-C4A8-4440-AA1D-39AB7D9C2F8C}">
      <dgm:prSet/>
      <dgm:spPr/>
      <dgm:t>
        <a:bodyPr/>
        <a:lstStyle/>
        <a:p>
          <a:endParaRPr lang="zh-CN" altLang="en-US"/>
        </a:p>
      </dgm:t>
    </dgm:pt>
    <dgm:pt modelId="{571654CC-58DF-4179-AB42-DB88FC3C2628}" type="sibTrans" cxnId="{01C34EF1-C4A8-4440-AA1D-39AB7D9C2F8C}">
      <dgm:prSet/>
      <dgm:spPr/>
      <dgm:t>
        <a:bodyPr/>
        <a:lstStyle/>
        <a:p>
          <a:endParaRPr lang="zh-CN" altLang="en-US"/>
        </a:p>
      </dgm:t>
    </dgm:pt>
    <dgm:pt modelId="{197448C3-0EA2-44A2-AFC5-E01F483CCBF0}">
      <dgm:prSet phldrT="[文本]" custT="1"/>
      <dgm:spPr>
        <a:noFill/>
        <a:ln>
          <a:solidFill>
            <a:srgbClr val="3DB39E"/>
          </a:solidFill>
        </a:ln>
      </dgm:spPr>
      <dgm:t>
        <a:bodyPr/>
        <a:lstStyle/>
        <a:p>
          <a:endParaRPr lang="zh-CN" altLang="en-US" sz="2600" dirty="0">
            <a:solidFill>
              <a:schemeClr val="tx1">
                <a:lumMod val="50000"/>
                <a:lumOff val="50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0BA88EE2-CDBF-466D-88E4-997BA2871863}" type="sibTrans" cxnId="{A0BE99B2-6C82-4960-A2EC-2DDDEFB60BFA}">
      <dgm:prSet/>
      <dgm:spPr/>
      <dgm:t>
        <a:bodyPr/>
        <a:lstStyle/>
        <a:p>
          <a:endParaRPr lang="zh-CN" altLang="en-US"/>
        </a:p>
      </dgm:t>
    </dgm:pt>
    <dgm:pt modelId="{3D7C7F3F-0318-491A-AA2D-DBDFD7068F2B}" type="parTrans" cxnId="{A0BE99B2-6C82-4960-A2EC-2DDDEFB60BFA}">
      <dgm:prSet/>
      <dgm:spPr/>
      <dgm:t>
        <a:bodyPr/>
        <a:lstStyle/>
        <a:p>
          <a:endParaRPr lang="zh-CN" altLang="en-US"/>
        </a:p>
      </dgm:t>
    </dgm:pt>
    <dgm:pt modelId="{4AB6384E-2FF1-4035-8D6F-53CC65816BFD}">
      <dgm:prSet phldrT="[文本]"/>
      <dgm:spPr>
        <a:noFill/>
        <a:ln>
          <a:solidFill>
            <a:srgbClr val="3DB39E"/>
          </a:solidFill>
        </a:ln>
      </dgm:spPr>
      <dgm:t>
        <a:bodyPr/>
        <a:lstStyle/>
        <a:p>
          <a:endParaRPr lang="zh-CN" altLang="en-US" dirty="0">
            <a:solidFill>
              <a:schemeClr val="tx1">
                <a:lumMod val="50000"/>
                <a:lumOff val="50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gm:t>
    </dgm:pt>
    <dgm:pt modelId="{8841E54A-6901-4B7B-82B6-26E32C07A700}" type="sibTrans" cxnId="{7773F1E2-ACBF-49C9-B87C-62252F67062F}">
      <dgm:prSet/>
      <dgm:spPr/>
      <dgm:t>
        <a:bodyPr/>
        <a:lstStyle/>
        <a:p>
          <a:endParaRPr lang="zh-CN" altLang="en-US"/>
        </a:p>
      </dgm:t>
    </dgm:pt>
    <dgm:pt modelId="{C0013CEA-3687-4F4D-A3B4-0D163FDFCA32}" type="parTrans" cxnId="{7773F1E2-ACBF-49C9-B87C-62252F67062F}">
      <dgm:prSet/>
      <dgm:spPr/>
      <dgm:t>
        <a:bodyPr/>
        <a:lstStyle/>
        <a:p>
          <a:endParaRPr lang="zh-CN" altLang="en-US"/>
        </a:p>
      </dgm:t>
    </dgm:pt>
    <dgm:pt modelId="{A550C5B7-FAD6-42CB-9B1C-94A7AF18F33C}" type="pres">
      <dgm:prSet presAssocID="{FB1F98A6-6E9B-48FC-B69E-218FC6F6252A}" presName="compositeShape" presStyleCnt="0">
        <dgm:presLayoutVars>
          <dgm:chMax val="7"/>
          <dgm:dir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BB3115A3-977C-4065-9372-19CB262B9932}" type="pres">
      <dgm:prSet presAssocID="{E891DB0B-06E5-4C5D-9B0E-51259CD728A4}" presName="circ1" presStyleLbl="vennNode1" presStyleIdx="0" presStyleCnt="3" custLinFactNeighborX="-35233" custLinFactNeighborY="-2242"/>
      <dgm:spPr/>
      <dgm:t>
        <a:bodyPr/>
        <a:lstStyle/>
        <a:p>
          <a:endParaRPr lang="zh-CN" altLang="en-US"/>
        </a:p>
      </dgm:t>
    </dgm:pt>
    <dgm:pt modelId="{B1FFA3A5-A68C-4F93-9A73-EAA14FF60167}" type="pres">
      <dgm:prSet presAssocID="{E891DB0B-06E5-4C5D-9B0E-51259CD728A4}" presName="circ1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777EB4B-E81A-4FF5-A364-954241A75B97}" type="pres">
      <dgm:prSet presAssocID="{197448C3-0EA2-44A2-AFC5-E01F483CCBF0}" presName="circ2" presStyleLbl="vennNode1" presStyleIdx="1" presStyleCnt="3" custLinFactNeighborX="-25366" custLinFactNeighborY="3855"/>
      <dgm:spPr/>
      <dgm:t>
        <a:bodyPr/>
        <a:lstStyle/>
        <a:p>
          <a:endParaRPr lang="zh-CN" altLang="en-US"/>
        </a:p>
      </dgm:t>
    </dgm:pt>
    <dgm:pt modelId="{87E485D1-2A9C-4806-BE12-2057D771FD2A}" type="pres">
      <dgm:prSet presAssocID="{197448C3-0EA2-44A2-AFC5-E01F483CCBF0}" presName="circ2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5B96270-532B-4F57-AE08-DCC914FB0498}" type="pres">
      <dgm:prSet presAssocID="{4AB6384E-2FF1-4035-8D6F-53CC65816BFD}" presName="circ3" presStyleLbl="vennNode1" presStyleIdx="2" presStyleCnt="3" custLinFactNeighborX="83421" custLinFactNeighborY="-64381"/>
      <dgm:spPr/>
      <dgm:t>
        <a:bodyPr/>
        <a:lstStyle/>
        <a:p>
          <a:endParaRPr lang="zh-CN" altLang="en-US"/>
        </a:p>
      </dgm:t>
    </dgm:pt>
    <dgm:pt modelId="{E0E150FC-C641-443E-9E13-026EF6601027}" type="pres">
      <dgm:prSet presAssocID="{4AB6384E-2FF1-4035-8D6F-53CC65816BFD}" presName="circ3Tx" presStyleLbl="revTx" presStyleIdx="0" presStyleCnt="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D3CDAFBD-AC01-4D51-9066-57FB599F11FC}" type="presOf" srcId="{197448C3-0EA2-44A2-AFC5-E01F483CCBF0}" destId="{C777EB4B-E81A-4FF5-A364-954241A75B97}" srcOrd="0" destOrd="0" presId="urn:microsoft.com/office/officeart/2005/8/layout/venn1"/>
    <dgm:cxn modelId="{09B628CD-1C5D-4EB8-9D3F-7DA8368B185A}" type="presOf" srcId="{FB1F98A6-6E9B-48FC-B69E-218FC6F6252A}" destId="{A550C5B7-FAD6-42CB-9B1C-94A7AF18F33C}" srcOrd="0" destOrd="0" presId="urn:microsoft.com/office/officeart/2005/8/layout/venn1"/>
    <dgm:cxn modelId="{A41AE65E-E8D5-44CE-8AC4-8F113DEA47C4}" type="presOf" srcId="{E891DB0B-06E5-4C5D-9B0E-51259CD728A4}" destId="{BB3115A3-977C-4065-9372-19CB262B9932}" srcOrd="0" destOrd="0" presId="urn:microsoft.com/office/officeart/2005/8/layout/venn1"/>
    <dgm:cxn modelId="{EBF7433B-1F6D-46CB-9363-6C54DA8C6006}" type="presOf" srcId="{197448C3-0EA2-44A2-AFC5-E01F483CCBF0}" destId="{87E485D1-2A9C-4806-BE12-2057D771FD2A}" srcOrd="1" destOrd="0" presId="urn:microsoft.com/office/officeart/2005/8/layout/venn1"/>
    <dgm:cxn modelId="{48E3AFAA-60CA-408C-9FC9-4F89B7FDA6E3}" type="presOf" srcId="{E891DB0B-06E5-4C5D-9B0E-51259CD728A4}" destId="{B1FFA3A5-A68C-4F93-9A73-EAA14FF60167}" srcOrd="1" destOrd="0" presId="urn:microsoft.com/office/officeart/2005/8/layout/venn1"/>
    <dgm:cxn modelId="{7773F1E2-ACBF-49C9-B87C-62252F67062F}" srcId="{FB1F98A6-6E9B-48FC-B69E-218FC6F6252A}" destId="{4AB6384E-2FF1-4035-8D6F-53CC65816BFD}" srcOrd="2" destOrd="0" parTransId="{C0013CEA-3687-4F4D-A3B4-0D163FDFCA32}" sibTransId="{8841E54A-6901-4B7B-82B6-26E32C07A700}"/>
    <dgm:cxn modelId="{D3B42F93-5B11-41CD-8C1E-A6D415EC225C}" type="presOf" srcId="{4AB6384E-2FF1-4035-8D6F-53CC65816BFD}" destId="{35B96270-532B-4F57-AE08-DCC914FB0498}" srcOrd="0" destOrd="0" presId="urn:microsoft.com/office/officeart/2005/8/layout/venn1"/>
    <dgm:cxn modelId="{4070201F-9A88-4967-A5A0-6241400C4FA8}" type="presOf" srcId="{4AB6384E-2FF1-4035-8D6F-53CC65816BFD}" destId="{E0E150FC-C641-443E-9E13-026EF6601027}" srcOrd="1" destOrd="0" presId="urn:microsoft.com/office/officeart/2005/8/layout/venn1"/>
    <dgm:cxn modelId="{01C34EF1-C4A8-4440-AA1D-39AB7D9C2F8C}" srcId="{FB1F98A6-6E9B-48FC-B69E-218FC6F6252A}" destId="{E891DB0B-06E5-4C5D-9B0E-51259CD728A4}" srcOrd="0" destOrd="0" parTransId="{4027533E-B9DC-451A-BA80-C1FE1FD8A49B}" sibTransId="{571654CC-58DF-4179-AB42-DB88FC3C2628}"/>
    <dgm:cxn modelId="{A0BE99B2-6C82-4960-A2EC-2DDDEFB60BFA}" srcId="{FB1F98A6-6E9B-48FC-B69E-218FC6F6252A}" destId="{197448C3-0EA2-44A2-AFC5-E01F483CCBF0}" srcOrd="1" destOrd="0" parTransId="{3D7C7F3F-0318-491A-AA2D-DBDFD7068F2B}" sibTransId="{0BA88EE2-CDBF-466D-88E4-997BA2871863}"/>
    <dgm:cxn modelId="{E4594521-4CF2-419F-9CA9-2987745C950A}" type="presParOf" srcId="{A550C5B7-FAD6-42CB-9B1C-94A7AF18F33C}" destId="{BB3115A3-977C-4065-9372-19CB262B9932}" srcOrd="0" destOrd="0" presId="urn:microsoft.com/office/officeart/2005/8/layout/venn1"/>
    <dgm:cxn modelId="{079C8BC7-650D-46F0-AD0C-53F6464EC4F2}" type="presParOf" srcId="{A550C5B7-FAD6-42CB-9B1C-94A7AF18F33C}" destId="{B1FFA3A5-A68C-4F93-9A73-EAA14FF60167}" srcOrd="1" destOrd="0" presId="urn:microsoft.com/office/officeart/2005/8/layout/venn1"/>
    <dgm:cxn modelId="{89DEA49A-8991-474E-83D2-E1A2C113C388}" type="presParOf" srcId="{A550C5B7-FAD6-42CB-9B1C-94A7AF18F33C}" destId="{C777EB4B-E81A-4FF5-A364-954241A75B97}" srcOrd="2" destOrd="0" presId="urn:microsoft.com/office/officeart/2005/8/layout/venn1"/>
    <dgm:cxn modelId="{3B8515F0-B221-4C5C-AD18-F68CB7AACE6B}" type="presParOf" srcId="{A550C5B7-FAD6-42CB-9B1C-94A7AF18F33C}" destId="{87E485D1-2A9C-4806-BE12-2057D771FD2A}" srcOrd="3" destOrd="0" presId="urn:microsoft.com/office/officeart/2005/8/layout/venn1"/>
    <dgm:cxn modelId="{573818A7-FD49-4BDE-A207-DED3CD33F9F1}" type="presParOf" srcId="{A550C5B7-FAD6-42CB-9B1C-94A7AF18F33C}" destId="{35B96270-532B-4F57-AE08-DCC914FB0498}" srcOrd="4" destOrd="0" presId="urn:microsoft.com/office/officeart/2005/8/layout/venn1"/>
    <dgm:cxn modelId="{EE5CC3D1-6349-4173-951F-5CE7B8AFD8C4}" type="presParOf" srcId="{A550C5B7-FAD6-42CB-9B1C-94A7AF18F33C}" destId="{E0E150FC-C641-443E-9E13-026EF6601027}" srcOrd="5" destOrd="0" presId="urn:microsoft.com/office/officeart/2005/8/layout/ven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B3115A3-977C-4065-9372-19CB262B9932}">
      <dsp:nvSpPr>
        <dsp:cNvPr id="0" name=""/>
        <dsp:cNvSpPr/>
      </dsp:nvSpPr>
      <dsp:spPr>
        <a:xfrm>
          <a:off x="1964403" y="0"/>
          <a:ext cx="2379002" cy="2379002"/>
        </a:xfrm>
        <a:prstGeom prst="ellipse">
          <a:avLst/>
        </a:prstGeom>
        <a:noFill/>
        <a:ln w="19050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altLang="zh-CN" sz="2200" kern="1200" dirty="0" smtClean="0">
            <a:solidFill>
              <a:schemeClr val="tx1">
                <a:lumMod val="50000"/>
                <a:lumOff val="50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sp:txBody>
      <dsp:txXfrm>
        <a:off x="2238903" y="320250"/>
        <a:ext cx="1830002" cy="754875"/>
      </dsp:txXfrm>
    </dsp:sp>
    <dsp:sp modelId="{C777EB4B-E81A-4FF5-A364-954241A75B97}">
      <dsp:nvSpPr>
        <dsp:cNvPr id="0" name=""/>
        <dsp:cNvSpPr/>
      </dsp:nvSpPr>
      <dsp:spPr>
        <a:xfrm>
          <a:off x="4036247" y="2170669"/>
          <a:ext cx="2379002" cy="2379002"/>
        </a:xfrm>
        <a:prstGeom prst="ellipse">
          <a:avLst/>
        </a:prstGeom>
        <a:noFill/>
        <a:ln w="19050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600" kern="1200" dirty="0">
            <a:solidFill>
              <a:schemeClr val="tx1">
                <a:lumMod val="50000"/>
                <a:lumOff val="50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sp:txBody>
      <dsp:txXfrm>
        <a:off x="5317248" y="2445169"/>
        <a:ext cx="915001" cy="1830002"/>
      </dsp:txXfrm>
    </dsp:sp>
    <dsp:sp modelId="{83ADBAB2-B45C-46FA-8990-35641C8270A2}">
      <dsp:nvSpPr>
        <dsp:cNvPr id="0" name=""/>
        <dsp:cNvSpPr/>
      </dsp:nvSpPr>
      <dsp:spPr>
        <a:xfrm>
          <a:off x="1907449" y="2123869"/>
          <a:ext cx="2379002" cy="2379002"/>
        </a:xfrm>
        <a:prstGeom prst="ellipse">
          <a:avLst/>
        </a:prstGeom>
        <a:noFill/>
        <a:ln w="19050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600" kern="1200" dirty="0">
            <a:solidFill>
              <a:schemeClr val="tx1">
                <a:lumMod val="50000"/>
                <a:lumOff val="50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sp:txBody>
      <dsp:txXfrm>
        <a:off x="2181950" y="3427745"/>
        <a:ext cx="1830002" cy="754875"/>
      </dsp:txXfrm>
    </dsp:sp>
    <dsp:sp modelId="{5794D397-D411-4A7D-8CA1-4DE36236CBF7}">
      <dsp:nvSpPr>
        <dsp:cNvPr id="0" name=""/>
        <dsp:cNvSpPr/>
      </dsp:nvSpPr>
      <dsp:spPr>
        <a:xfrm>
          <a:off x="4036258" y="7442"/>
          <a:ext cx="2379002" cy="2379002"/>
        </a:xfrm>
        <a:prstGeom prst="ellipse">
          <a:avLst/>
        </a:prstGeom>
        <a:noFill/>
        <a:ln w="19050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6500" kern="1200" dirty="0">
            <a:solidFill>
              <a:schemeClr val="tx1">
                <a:lumMod val="50000"/>
                <a:lumOff val="50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sp:txBody>
      <dsp:txXfrm>
        <a:off x="4219258" y="281942"/>
        <a:ext cx="915001" cy="183000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B3115A3-977C-4065-9372-19CB262B9932}">
      <dsp:nvSpPr>
        <dsp:cNvPr id="0" name=""/>
        <dsp:cNvSpPr/>
      </dsp:nvSpPr>
      <dsp:spPr>
        <a:xfrm>
          <a:off x="1652450" y="0"/>
          <a:ext cx="2745003" cy="2745003"/>
        </a:xfrm>
        <a:prstGeom prst="ellipse">
          <a:avLst/>
        </a:prstGeom>
        <a:noFill/>
        <a:ln w="19050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altLang="zh-CN" sz="2200" kern="1200" dirty="0" smtClean="0">
            <a:solidFill>
              <a:schemeClr val="tx1">
                <a:lumMod val="50000"/>
                <a:lumOff val="50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sp:txBody>
      <dsp:txXfrm>
        <a:off x="2018450" y="480375"/>
        <a:ext cx="2013002" cy="1235251"/>
      </dsp:txXfrm>
    </dsp:sp>
    <dsp:sp modelId="{931AC2F4-DAF1-4892-B115-62EDBF76D711}">
      <dsp:nvSpPr>
        <dsp:cNvPr id="0" name=""/>
        <dsp:cNvSpPr/>
      </dsp:nvSpPr>
      <dsp:spPr>
        <a:xfrm>
          <a:off x="4141765" y="2726"/>
          <a:ext cx="2745003" cy="2745003"/>
        </a:xfrm>
        <a:prstGeom prst="ellipse">
          <a:avLst/>
        </a:prstGeom>
        <a:noFill/>
        <a:ln w="19050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600" kern="1200" dirty="0">
            <a:solidFill>
              <a:schemeClr val="tx1">
                <a:lumMod val="50000"/>
                <a:lumOff val="50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sp:txBody>
      <dsp:txXfrm>
        <a:off x="4981278" y="711852"/>
        <a:ext cx="1647001" cy="1509751"/>
      </dsp:txXfrm>
    </dsp:sp>
    <dsp:sp modelId="{1E9C0F5B-D1DF-4C62-93E3-79492B037C6D}">
      <dsp:nvSpPr>
        <dsp:cNvPr id="0" name=""/>
        <dsp:cNvSpPr/>
      </dsp:nvSpPr>
      <dsp:spPr>
        <a:xfrm>
          <a:off x="3125903" y="1830001"/>
          <a:ext cx="2745003" cy="2745003"/>
        </a:xfrm>
        <a:prstGeom prst="ellipse">
          <a:avLst/>
        </a:prstGeom>
        <a:noFill/>
        <a:ln w="19050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6500" kern="1200" dirty="0">
            <a:solidFill>
              <a:schemeClr val="tx1">
                <a:lumMod val="50000"/>
                <a:lumOff val="50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sp:txBody>
      <dsp:txXfrm>
        <a:off x="3384391" y="2539127"/>
        <a:ext cx="1647001" cy="150975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B3115A3-977C-4065-9372-19CB262B9932}">
      <dsp:nvSpPr>
        <dsp:cNvPr id="0" name=""/>
        <dsp:cNvSpPr/>
      </dsp:nvSpPr>
      <dsp:spPr>
        <a:xfrm>
          <a:off x="1652450" y="0"/>
          <a:ext cx="2745003" cy="2745003"/>
        </a:xfrm>
        <a:prstGeom prst="ellipse">
          <a:avLst/>
        </a:prstGeom>
        <a:noFill/>
        <a:ln w="19050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altLang="zh-CN" sz="2200" kern="1200" dirty="0" smtClean="0">
            <a:solidFill>
              <a:schemeClr val="tx1">
                <a:lumMod val="50000"/>
                <a:lumOff val="50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sp:txBody>
      <dsp:txXfrm>
        <a:off x="2018450" y="480375"/>
        <a:ext cx="2013002" cy="1235251"/>
      </dsp:txXfrm>
    </dsp:sp>
    <dsp:sp modelId="{C777EB4B-E81A-4FF5-A364-954241A75B97}">
      <dsp:nvSpPr>
        <dsp:cNvPr id="0" name=""/>
        <dsp:cNvSpPr/>
      </dsp:nvSpPr>
      <dsp:spPr>
        <a:xfrm>
          <a:off x="2913788" y="1830001"/>
          <a:ext cx="2745003" cy="2745003"/>
        </a:xfrm>
        <a:prstGeom prst="ellipse">
          <a:avLst/>
        </a:prstGeom>
        <a:noFill/>
        <a:ln w="19050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600" kern="1200" dirty="0">
            <a:solidFill>
              <a:schemeClr val="tx1">
                <a:lumMod val="50000"/>
                <a:lumOff val="50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sp:txBody>
      <dsp:txXfrm>
        <a:off x="3753301" y="2539127"/>
        <a:ext cx="1647001" cy="1509751"/>
      </dsp:txXfrm>
    </dsp:sp>
    <dsp:sp modelId="{35B96270-532B-4F57-AE08-DCC914FB0498}">
      <dsp:nvSpPr>
        <dsp:cNvPr id="0" name=""/>
        <dsp:cNvSpPr/>
      </dsp:nvSpPr>
      <dsp:spPr>
        <a:xfrm>
          <a:off x="3919017" y="5554"/>
          <a:ext cx="2745003" cy="2745003"/>
        </a:xfrm>
        <a:prstGeom prst="ellipse">
          <a:avLst/>
        </a:prstGeom>
        <a:noFill/>
        <a:ln w="19050" cap="flat" cmpd="sng" algn="ctr">
          <a:solidFill>
            <a:srgbClr val="3DB39E"/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6500" kern="1200" dirty="0">
            <a:solidFill>
              <a:schemeClr val="tx1">
                <a:lumMod val="50000"/>
                <a:lumOff val="50000"/>
              </a:schemeClr>
            </a:solidFill>
            <a:latin typeface="微软雅黑 Light" panose="020B0502040204020203" pitchFamily="34" charset="-122"/>
            <a:ea typeface="微软雅黑 Light" panose="020B0502040204020203" pitchFamily="34" charset="-122"/>
          </a:endParaRPr>
        </a:p>
      </dsp:txBody>
      <dsp:txXfrm>
        <a:off x="4177505" y="714679"/>
        <a:ext cx="1647001" cy="150975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enn1">
  <dgm:title val=""/>
  <dgm:desc val=""/>
  <dgm:catLst>
    <dgm:cat type="relationship" pri="28000"/>
    <dgm:cat type="convert" pri="19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clrData>
  <dgm:layoutNode name="compositeShape">
    <dgm:varLst>
      <dgm:chMax val="7"/>
      <dgm:dir/>
      <dgm:resizeHandles val="exact"/>
    </dgm:varLst>
    <dgm:choose name="Name0">
      <dgm:if name="Name1" axis="ch" ptType="node" func="cnt" op="equ" val="1">
        <dgm:alg type="composite">
          <dgm:param type="ar" val="1"/>
        </dgm:alg>
      </dgm:if>
      <dgm:if name="Name2" axis="ch" ptType="node" func="cnt" op="equ" val="2">
        <dgm:alg type="composite">
          <dgm:param type="ar" val="1.792"/>
        </dgm:alg>
      </dgm:if>
      <dgm:if name="Name3" axis="ch" ptType="node" func="cnt" op="equ" val="3">
        <dgm:alg type="composite">
          <dgm:param type="ar" val="1"/>
        </dgm:alg>
      </dgm:if>
      <dgm:if name="Name4" axis="ch" ptType="node" func="cnt" op="equ" val="4">
        <dgm:alg type="composite">
          <dgm:param type="ar" val="1"/>
        </dgm:alg>
      </dgm:if>
      <dgm:if name="Name5" axis="ch" ptType="node" func="cnt" op="equ" val="5">
        <dgm:alg type="composite">
          <dgm:param type="ar" val="1.4"/>
        </dgm:alg>
      </dgm:if>
      <dgm:if name="Name6" axis="ch" ptType="node" func="cnt" op="equ" val="6">
        <dgm:alg type="composite">
          <dgm:param type="ar" val="1.285"/>
        </dgm:alg>
      </dgm:if>
      <dgm:if name="Name7" axis="ch" ptType="node" func="cnt" op="equ" val="7">
        <dgm:alg type="composite">
          <dgm:param type="ar" val="1.359"/>
        </dgm:alg>
      </dgm:if>
      <dgm:else name="Name8">
        <dgm:alg type="composite">
          <dgm:param type="ar" val="1.359"/>
        </dgm:alg>
      </dgm:else>
    </dgm:choose>
    <dgm:shape xmlns:r="http://schemas.openxmlformats.org/officeDocument/2006/relationships" r:blip="">
      <dgm:adjLst/>
    </dgm:shape>
    <dgm:presOf/>
    <dgm:choose name="Name9">
      <dgm:if name="Name10" axis="ch" ptType="node" func="cnt" op="equ" val="1">
        <dgm:constrLst>
          <dgm:constr type="ctrX" for="ch" forName="circ1TxSh" refType="w" fact="0.5"/>
          <dgm:constr type="ctrY" for="ch" forName="circ1TxSh" refType="h" fact="0.5"/>
          <dgm:constr type="w" for="ch" forName="circ1TxSh" refType="w"/>
          <dgm:constr type="h" for="ch" forName="circ1TxSh" refType="h"/>
          <dgm:constr type="primFontSz" for="ch" ptType="node" op="equ"/>
        </dgm:constrLst>
      </dgm:if>
      <dgm:if name="Name11" axis="ch" ptType="node" func="cnt" op="equ" val="2">
        <dgm:constrLst>
          <dgm:constr type="ctrX" for="ch" forName="circ1" refType="w" fact="0.3"/>
          <dgm:constr type="ctrY" for="ch" forName="circ1" refType="h" fact="0.5"/>
          <dgm:constr type="w" for="ch" forName="circ1" refType="w" fact="0.555"/>
          <dgm:constr type="h" for="ch" forName="circ1" refType="h" fact="0.99456"/>
          <dgm:constr type="l" for="ch" forName="circ1Tx" refType="w" fact="0.1"/>
          <dgm:constr type="t" for="ch" forName="circ1Tx" refType="h" fact="0.12"/>
          <dgm:constr type="w" for="ch" forName="circ1Tx" refType="w" fact="0.32"/>
          <dgm:constr type="h" for="ch" forName="circ1Tx" refType="h" fact="0.76"/>
          <dgm:constr type="ctrX" for="ch" forName="circ2" refType="w" fact="0.7"/>
          <dgm:constr type="ctrY" for="ch" forName="circ2" refType="h" fact="0.5"/>
          <dgm:constr type="w" for="ch" forName="circ2" refType="w" fact="0.555"/>
          <dgm:constr type="h" for="ch" forName="circ2" refType="h" fact="0.99456"/>
          <dgm:constr type="l" for="ch" forName="circ2Tx" refType="w" fact="0.58"/>
          <dgm:constr type="t" for="ch" forName="circ2Tx" refType="h" fact="0.12"/>
          <dgm:constr type="w" for="ch" forName="circ2Tx" refType="w" fact="0.32"/>
          <dgm:constr type="h" for="ch" forName="circ2Tx" refType="h" fact="0.76"/>
          <dgm:constr type="primFontSz" for="ch" ptType="node" op="equ"/>
        </dgm:constrLst>
      </dgm:if>
      <dgm:if name="Name12" axis="ch" ptType="node" func="cnt" op="equ" val="3">
        <dgm:constrLst>
          <dgm:constr type="ctrX" for="ch" forName="circ1" refType="w" fact="0.5"/>
          <dgm:constr type="ctrY" for="ch" forName="circ1" refType="w" fact="0.25"/>
          <dgm:constr type="w" for="ch" forName="circ1" refType="w" fact="0.6"/>
          <dgm:constr type="h" for="ch" forName="circ1" refType="h" fact="0.6"/>
          <dgm:constr type="l" for="ch" forName="circ1Tx" refType="w" fact="0.28"/>
          <dgm:constr type="t" for="ch" forName="circ1Tx" refType="h" fact="0.055"/>
          <dgm:constr type="w" for="ch" forName="circ1Tx" refType="w" fact="0.44"/>
          <dgm:constr type="h" for="ch" forName="circ1Tx" refType="h" fact="0.27"/>
          <dgm:constr type="ctrX" for="ch" forName="circ2" refType="w" fact="0.7165"/>
          <dgm:constr type="ctrY" for="ch" forName="circ2" refType="w" fact="0.625"/>
          <dgm:constr type="w" for="ch" forName="circ2" refType="w" fact="0.6"/>
          <dgm:constr type="h" for="ch" forName="circ2" refType="h" fact="0.6"/>
          <dgm:constr type="l" for="ch" forName="circ2Tx" refType="w" fact="0.6"/>
          <dgm:constr type="t" for="ch" forName="circ2Tx" refType="h" fact="0.48"/>
          <dgm:constr type="w" for="ch" forName="circ2Tx" refType="w" fact="0.36"/>
          <dgm:constr type="h" for="ch" forName="circ2Tx" refType="h" fact="0.33"/>
          <dgm:constr type="ctrX" for="ch" forName="circ3" refType="w" fact="0.2835"/>
          <dgm:constr type="ctrY" for="ch" forName="circ3" refType="w" fact="0.625"/>
          <dgm:constr type="w" for="ch" forName="circ3" refType="w" fact="0.6"/>
          <dgm:constr type="h" for="ch" forName="circ3" refType="h" fact="0.6"/>
          <dgm:constr type="l" for="ch" forName="circ3Tx" refType="w" fact="0.04"/>
          <dgm:constr type="t" for="ch" forName="circ3Tx" refType="h" fact="0.48"/>
          <dgm:constr type="w" for="ch" forName="circ3Tx" refType="w" fact="0.36"/>
          <dgm:constr type="h" for="ch" forName="circ3Tx" refType="h" fact="0.33"/>
          <dgm:constr type="primFontSz" for="ch" ptType="node" op="equ"/>
        </dgm:constrLst>
      </dgm:if>
      <dgm:if name="Name13" axis="ch" ptType="node" func="cnt" op="equ" val="4">
        <dgm:constrLst>
          <dgm:constr type="ctrX" for="ch" forName="circ1" refType="w" fact="0.5"/>
          <dgm:constr type="ctrY" for="ch" forName="circ1" refType="w" fact="0.27"/>
          <dgm:constr type="w" for="ch" forName="circ1" refType="w" fact="0.52"/>
          <dgm:constr type="h" for="ch" forName="circ1" refType="h" fact="0.52"/>
          <dgm:constr type="l" for="ch" forName="circ1Tx" refType="w" fact="0.3"/>
          <dgm:constr type="t" for="ch" forName="circ1Tx" refType="h" fact="0.08"/>
          <dgm:constr type="w" for="ch" forName="circ1Tx" refType="w" fact="0.4"/>
          <dgm:constr type="h" for="ch" forName="circ1Tx" refType="h" fact="0.165"/>
          <dgm:constr type="ctrX" for="ch" forName="circ2" refType="w" fact="0.73"/>
          <dgm:constr type="ctrY" for="ch" forName="circ2" refType="w" fact="0.5"/>
          <dgm:constr type="w" for="ch" forName="circ2" refType="w" fact="0.52"/>
          <dgm:constr type="h" for="ch" forName="circ2" refType="h" fact="0.52"/>
          <dgm:constr type="r" for="ch" forName="circ2Tx" refType="w" fact="0.95"/>
          <dgm:constr type="t" for="ch" forName="circ2Tx" refType="h" fact="0.3"/>
          <dgm:constr type="w" for="ch" forName="circ2Tx" refType="w" fact="0.2"/>
          <dgm:constr type="h" for="ch" forName="circ2Tx" refType="h" fact="0.4"/>
          <dgm:constr type="ctrX" for="ch" forName="circ3" refType="w" fact="0.5"/>
          <dgm:constr type="ctrY" for="ch" forName="circ3" refType="w" fact="0.73"/>
          <dgm:constr type="w" for="ch" forName="circ3" refType="w" fact="0.52"/>
          <dgm:constr type="h" for="ch" forName="circ3" refType="h" fact="0.52"/>
          <dgm:constr type="l" for="ch" forName="circ3Tx" refType="w" fact="0.3"/>
          <dgm:constr type="b" for="ch" forName="circ3Tx" refType="h" fact="0.92"/>
          <dgm:constr type="w" for="ch" forName="circ3Tx" refType="w" fact="0.4"/>
          <dgm:constr type="h" for="ch" forName="circ3Tx" refType="h" fact="0.165"/>
          <dgm:constr type="ctrX" for="ch" forName="circ4" refType="w" fact="0.27"/>
          <dgm:constr type="ctrY" for="ch" forName="circ4" refType="h" fact="0.5"/>
          <dgm:constr type="w" for="ch" forName="circ4" refType="w" fact="0.52"/>
          <dgm:constr type="h" for="ch" forName="circ4" refType="h" fact="0.52"/>
          <dgm:constr type="l" for="ch" forName="circ4Tx" refType="w" fact="0.05"/>
          <dgm:constr type="t" for="ch" forName="circ4Tx" refType="h" fact="0.3"/>
          <dgm:constr type="w" for="ch" forName="circ4Tx" refType="w" fact="0.2"/>
          <dgm:constr type="h" for="ch" forName="circ4Tx" refType="h" fact="0.4"/>
          <dgm:constr type="primFontSz" for="ch" ptType="node" op="equ"/>
        </dgm:constrLst>
      </dgm:if>
      <dgm:if name="Name14" axis="ch" ptType="node" func="cnt" op="equ" val="5">
        <dgm:constrLst>
          <dgm:constr type="ctrX" for="ch" forName="circ1" refType="w" fact="0.5"/>
          <dgm:constr type="ctrY" for="ch" forName="circ1" refType="h" fact="0.46"/>
          <dgm:constr type="w" for="ch" forName="circ1" refType="w" fact="0.25"/>
          <dgm:constr type="h" for="ch" forName="circ1" refType="h" fact="0.35"/>
          <dgm:constr type="l" for="ch" forName="circ1Tx" refType="w" fact="0.355"/>
          <dgm:constr type="t" for="ch" forName="circ1Tx"/>
          <dgm:constr type="w" for="ch" forName="circ1Tx" refType="w" fact="0.29"/>
          <dgm:constr type="h" for="ch" forName="circ1Tx" refType="h" fact="0.235"/>
          <dgm:constr type="ctrX" for="ch" forName="circ2" refType="w" fact="0.5951"/>
          <dgm:constr type="ctrY" for="ch" forName="circ2" refType="h" fact="0.5567"/>
          <dgm:constr type="w" for="ch" forName="circ2" refType="w" fact="0.25"/>
          <dgm:constr type="h" for="ch" forName="circ2" refType="h" fact="0.35"/>
          <dgm:constr type="l" for="ch" forName="circ2Tx" refType="w" fact="0.74"/>
          <dgm:constr type="t" for="ch" forName="circ2Tx" refType="h" fact="0.31"/>
          <dgm:constr type="w" for="ch" forName="circ2Tx" refType="w" fact="0.26"/>
          <dgm:constr type="h" for="ch" forName="circ2Tx" refType="h" fact="0.255"/>
          <dgm:constr type="ctrX" for="ch" forName="circ3" refType="w" fact="0.5588"/>
          <dgm:constr type="ctrY" for="ch" forName="circ3" refType="h" fact="0.7133"/>
          <dgm:constr type="w" for="ch" forName="circ3" refType="w" fact="0.25"/>
          <dgm:constr type="h" for="ch" forName="circ3" refType="h" fact="0.35"/>
          <dgm:constr type="l" for="ch" forName="circ3Tx" refType="w" fact="0.7"/>
          <dgm:constr type="t" for="ch" forName="circ3Tx" refType="h" fact="0.745"/>
          <dgm:constr type="w" for="ch" forName="circ3Tx" refType="w" fact="0.26"/>
          <dgm:constr type="h" for="ch" forName="circ3Tx" refType="h" fact="0.255"/>
          <dgm:constr type="ctrX" for="ch" forName="circ4" refType="w" fact="0.4412"/>
          <dgm:constr type="ctrY" for="ch" forName="circ4" refType="h" fact="0.7133"/>
          <dgm:constr type="w" for="ch" forName="circ4" refType="w" fact="0.25"/>
          <dgm:constr type="h" for="ch" forName="circ4" refType="h" fact="0.35"/>
          <dgm:constr type="l" for="ch" forName="circ4Tx" refType="w" fact="0.04"/>
          <dgm:constr type="t" for="ch" forName="circ4Tx" refType="h" fact="0.745"/>
          <dgm:constr type="w" for="ch" forName="circ4Tx" refType="w" fact="0.26"/>
          <dgm:constr type="h" for="ch" forName="circ4Tx" refType="h" fact="0.255"/>
          <dgm:constr type="ctrX" for="ch" forName="circ5" refType="w" fact="0.4049"/>
          <dgm:constr type="ctrY" for="ch" forName="circ5" refType="h" fact="0.5567"/>
          <dgm:constr type="w" for="ch" forName="circ5" refType="w" fact="0.25"/>
          <dgm:constr type="h" for="ch" forName="circ5" refType="h" fact="0.35"/>
          <dgm:constr type="l" for="ch" forName="circ5Tx"/>
          <dgm:constr type="t" for="ch" forName="circ5Tx" refType="h" fact="0.31"/>
          <dgm:constr type="w" for="ch" forName="circ5Tx" refType="w" fact="0.26"/>
          <dgm:constr type="h" for="ch" forName="circ5Tx" refType="h" fact="0.255"/>
          <dgm:constr type="primFontSz" for="ch" ptType="node" op="equ"/>
        </dgm:constrLst>
      </dgm:if>
      <dgm:if name="Name15" axis="ch" ptType="node" func="cnt" op="equ" val="6">
        <dgm:constrLst>
          <dgm:constr type="ctrX" for="ch" forName="circ1" refType="w" fact="0.5"/>
          <dgm:constr type="ctrY" for="ch" forName="circ1" refType="h" fact="0.3844"/>
          <dgm:constr type="w" for="ch" forName="circ1" refType="w" fact="0.24"/>
          <dgm:constr type="h" for="ch" forName="circ1" refType="h" fact="0.3084"/>
          <dgm:constr type="l" for="ch" forName="circ1Tx" refType="w" fact="0.35"/>
          <dgm:constr type="t" for="ch" forName="circ1Tx"/>
          <dgm:constr type="w" for="ch" forName="circ1Tx" refType="w" fact="0.3"/>
          <dgm:constr type="h" for="ch" forName="circ1Tx" refType="h" fact="0.21"/>
          <dgm:constr type="ctrX" for="ch" forName="circ2" refType="w" fact="0.5779"/>
          <dgm:constr type="ctrY" for="ch" forName="circ2" refType="h" fact="0.4422"/>
          <dgm:constr type="w" for="ch" forName="circ2" refType="w" fact="0.24"/>
          <dgm:constr type="h" for="ch" forName="circ2" refType="h" fact="0.3084"/>
          <dgm:constr type="l" for="ch" forName="circ2Tx" refType="w" fact="0.7157"/>
          <dgm:constr type="t" for="ch" forName="circ2Tx" refType="h" fact="0.2"/>
          <dgm:constr type="w" for="ch" forName="circ2Tx" refType="w" fact="0.2843"/>
          <dgm:constr type="h" for="ch" forName="circ2Tx" refType="h" fact="0.23"/>
          <dgm:constr type="ctrX" for="ch" forName="circ3" refType="w" fact="0.5779"/>
          <dgm:constr type="ctrY" for="ch" forName="circ3" refType="h" fact="0.5578"/>
          <dgm:constr type="w" for="ch" forName="circ3" refType="w" fact="0.24"/>
          <dgm:constr type="h" for="ch" forName="circ3" refType="h" fact="0.3084"/>
          <dgm:constr type="l" for="ch" forName="circ3Tx" refType="w" fact="0.7157"/>
          <dgm:constr type="t" for="ch" forName="circ3Tx" refType="h" fact="0.543"/>
          <dgm:constr type="w" for="ch" forName="circ3Tx" refType="w" fact="0.2843"/>
          <dgm:constr type="h" for="ch" forName="circ3Tx" refType="h" fact="0.257"/>
          <dgm:constr type="ctrX" for="ch" forName="circ4" refType="w" fact="0.5"/>
          <dgm:constr type="ctrY" for="ch" forName="circ4" refType="h" fact="0.6157"/>
          <dgm:constr type="w" for="ch" forName="circ4" refType="w" fact="0.24"/>
          <dgm:constr type="h" for="ch" forName="circ4" refType="h" fact="0.3084"/>
          <dgm:constr type="l" for="ch" forName="circ4Tx" refType="w" fact="0.35"/>
          <dgm:constr type="t" for="ch" forName="circ4Tx" refType="h" fact="0.79"/>
          <dgm:constr type="w" for="ch" forName="circ4Tx" refType="w" fact="0.3"/>
          <dgm:constr type="h" for="ch" forName="circ4Tx" refType="h" fact="0.21"/>
          <dgm:constr type="ctrX" for="ch" forName="circ5" refType="w" fact="0.4221"/>
          <dgm:constr type="ctrY" for="ch" forName="circ5" refType="h" fact="0.5578"/>
          <dgm:constr type="w" for="ch" forName="circ5" refType="w" fact="0.24"/>
          <dgm:constr type="h" for="ch" forName="circ5" refType="h" fact="0.3084"/>
          <dgm:constr type="l" for="ch" forName="circ5Tx" refType="w" fact="0"/>
          <dgm:constr type="t" for="ch" forName="circ5Tx" refType="h" fact="0.543"/>
          <dgm:constr type="w" for="ch" forName="circ5Tx" refType="w" fact="0.2843"/>
          <dgm:constr type="h" for="ch" forName="circ5Tx" refType="h" fact="0.257"/>
          <dgm:constr type="ctrX" for="ch" forName="circ6" refType="w" fact="0.4221"/>
          <dgm:constr type="ctrY" for="ch" forName="circ6" refType="h" fact="0.4422"/>
          <dgm:constr type="w" for="ch" forName="circ6" refType="w" fact="0.24"/>
          <dgm:constr type="h" for="ch" forName="circ6" refType="h" fact="0.3084"/>
          <dgm:constr type="l" for="ch" forName="circ6Tx" refType="w" fact="0"/>
          <dgm:constr type="t" for="ch" forName="circ6Tx" refType="h" fact="0.2"/>
          <dgm:constr type="w" for="ch" forName="circ6Tx" refType="w" fact="0.2843"/>
          <dgm:constr type="h" for="ch" forName="circ6Tx" refType="h" fact="0.257"/>
          <dgm:constr type="primFontSz" for="ch" ptType="node" op="equ"/>
        </dgm:constrLst>
      </dgm:if>
      <dgm:else name="Name16">
        <dgm:constrLst>
          <dgm:constr type="ctrX" for="ch" forName="circ1" refType="w" fact="0.5"/>
          <dgm:constr type="ctrY" for="ch" forName="circ1" refType="h" fact="0.4177"/>
          <dgm:constr type="w" for="ch" forName="circ1" refType="w" fact="0.24"/>
          <dgm:constr type="h" for="ch" forName="circ1" refType="h" fact="0.3262"/>
          <dgm:constr type="l" for="ch" forName="circ1Tx" refType="w" fact="0.3625"/>
          <dgm:constr type="t" for="ch" forName="circ1Tx"/>
          <dgm:constr type="w" for="ch" forName="circ1Tx" refType="w" fact="0.275"/>
          <dgm:constr type="h" for="ch" forName="circ1Tx" refType="h" fact="0.2"/>
          <dgm:constr type="ctrX" for="ch" forName="circ2" refType="w" fact="0.5704"/>
          <dgm:constr type="ctrY" for="ch" forName="circ2" refType="h" fact="0.4637"/>
          <dgm:constr type="w" for="ch" forName="circ2" refType="w" fact="0.24"/>
          <dgm:constr type="h" for="ch" forName="circ2" refType="h" fact="0.3262"/>
          <dgm:constr type="l" for="ch" forName="circ2Tx" refType="w" fact="0.72"/>
          <dgm:constr type="t" for="ch" forName="circ2Tx" refType="h" fact="0.19"/>
          <dgm:constr type="w" for="ch" forName="circ2Tx" refType="w" fact="0.26"/>
          <dgm:constr type="h" for="ch" forName="circ2Tx" refType="h" fact="0.22"/>
          <dgm:constr type="ctrX" for="ch" forName="circ3" refType="w" fact="0.5877"/>
          <dgm:constr type="ctrY" for="ch" forName="circ3" refType="h" fact="0.5672"/>
          <dgm:constr type="w" for="ch" forName="circ3" refType="w" fact="0.24"/>
          <dgm:constr type="h" for="ch" forName="circ3" refType="h" fact="0.3262"/>
          <dgm:constr type="l" for="ch" forName="circ3Tx" refType="w" fact="0.745"/>
          <dgm:constr type="t" for="ch" forName="circ3Tx" refType="h" fact="0.47"/>
          <dgm:constr type="w" for="ch" forName="circ3Tx" refType="w" fact="0.255"/>
          <dgm:constr type="h" for="ch" forName="circ3Tx" refType="h" fact="0.235"/>
          <dgm:constr type="ctrX" for="ch" forName="circ4" refType="w" fact="0.539"/>
          <dgm:constr type="ctrY" for="ch" forName="circ4" refType="h" fact="0.6502"/>
          <dgm:constr type="w" for="ch" forName="circ4" refType="w" fact="0.24"/>
          <dgm:constr type="h" for="ch" forName="circ4" refType="h" fact="0.3262"/>
          <dgm:constr type="l" for="ch" forName="circ4Tx" refType="w" fact="0.635"/>
          <dgm:constr type="t" for="ch" forName="circ4Tx" refType="h" fact="0.785"/>
          <dgm:constr type="w" for="ch" forName="circ4Tx" refType="w" fact="0.275"/>
          <dgm:constr type="h" for="ch" forName="circ4Tx" refType="h" fact="0.215"/>
          <dgm:constr type="ctrX" for="ch" forName="circ5" refType="w" fact="0.461"/>
          <dgm:constr type="ctrY" for="ch" forName="circ5" refType="h" fact="0.6502"/>
          <dgm:constr type="w" for="ch" forName="circ5" refType="w" fact="0.24"/>
          <dgm:constr type="h" for="ch" forName="circ5" refType="h" fact="0.3262"/>
          <dgm:constr type="l" for="ch" forName="circ5Tx" refType="w" fact="0.09"/>
          <dgm:constr type="t" for="ch" forName="circ5Tx" refType="h" fact="0.785"/>
          <dgm:constr type="w" for="ch" forName="circ5Tx" refType="w" fact="0.275"/>
          <dgm:constr type="h" for="ch" forName="circ5Tx" refType="h" fact="0.215"/>
          <dgm:constr type="ctrX" for="ch" forName="circ6" refType="w" fact="0.4123"/>
          <dgm:constr type="ctrY" for="ch" forName="circ6" refType="h" fact="0.5672"/>
          <dgm:constr type="w" for="ch" forName="circ6" refType="w" fact="0.24"/>
          <dgm:constr type="h" for="ch" forName="circ6" refType="h" fact="0.3262"/>
          <dgm:constr type="l" for="ch" forName="circ6Tx"/>
          <dgm:constr type="t" for="ch" forName="circ6Tx" refType="h" fact="0.47"/>
          <dgm:constr type="w" for="ch" forName="circ6Tx" refType="w" fact="0.255"/>
          <dgm:constr type="h" for="ch" forName="circ6Tx" refType="h" fact="0.235"/>
          <dgm:constr type="ctrX" for="ch" forName="circ7" refType="w" fact="0.4296"/>
          <dgm:constr type="ctrY" for="ch" forName="circ7" refType="h" fact="0.4637"/>
          <dgm:constr type="w" for="ch" forName="circ7" refType="w" fact="0.24"/>
          <dgm:constr type="h" for="ch" forName="circ7" refType="h" fact="0.3262"/>
          <dgm:constr type="l" for="ch" forName="circ7Tx" refType="w" fact="0.02"/>
          <dgm:constr type="t" for="ch" forName="circ7Tx" refType="h" fact="0.19"/>
          <dgm:constr type="w" for="ch" forName="circ7Tx" refType="w" fact="0.26"/>
          <dgm:constr type="h" for="ch" forName="circ7Tx" refType="h" fact="0.22"/>
          <dgm:constr type="primFontSz" for="ch" ptType="node" op="equ"/>
        </dgm:constrLst>
      </dgm:else>
    </dgm:choose>
    <dgm:ruleLst/>
    <dgm:forEach name="Name17" axis="ch" ptType="node" cnt="1">
      <dgm:choose name="Name18">
        <dgm:if name="Name19" axis="root ch" ptType="all node" func="cnt" op="equ" val="1">
          <dgm:layoutNode name="circ1TxSh" styleLbl="vennNode1"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choose name="Name20">
              <dgm:if name="Name21" func="var" arg="dir" op="equ" val="norm">
                <dgm:choose name="Name22">
                  <dgm:if name="Name23" axis="root ch" ptType="all node" func="cnt" op="lte" val="4">
                    <dgm:presOf axis="desOrSelf" ptType="node"/>
                  </dgm:if>
                  <dgm:else name="Name24">
                    <dgm:presOf/>
                  </dgm:else>
                </dgm:choose>
              </dgm:if>
              <dgm:else name="Name25">
                <dgm:choose name="Name26">
                  <dgm:if name="Name27" axis="root ch" ptType="all node" func="cnt" op="equ" val="2">
                    <dgm:presOf axis="root ch desOrSelf" ptType="all node node" st="1 2 1" cnt="1 1 0"/>
                  </dgm:if>
                  <dgm:else name="Name28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if>
        <dgm:else name="Name29">
          <dgm:layoutNode name="circ1" styleLbl="vennNode1">
            <dgm:alg type="sp"/>
            <dgm:shape xmlns:r="http://schemas.openxmlformats.org/officeDocument/2006/relationships" type="ellipse" r:blip="">
              <dgm:adjLst/>
            </dgm:shape>
            <dgm:choose name="Name30">
              <dgm:if name="Name31" func="var" arg="dir" op="equ" val="norm">
                <dgm:choose name="Name32">
                  <dgm:if name="Name33" axis="root ch" ptType="all node" func="cnt" op="lte" val="4">
                    <dgm:presOf axis="desOrSelf" ptType="node"/>
                  </dgm:if>
                  <dgm:else name="Name34">
                    <dgm:presOf/>
                  </dgm:else>
                </dgm:choose>
              </dgm:if>
              <dgm:else name="Name35">
                <dgm:choose name="Name36">
                  <dgm:if name="Name37" axis="root ch" ptType="all node" func="cnt" op="equ" val="2">
                    <dgm:presOf axis="root ch desOrSelf" ptType="all node node" st="1 2 1" cnt="1 1 0"/>
                  </dgm:if>
                  <dgm:else name="Name38">
                    <dgm:choose name="Name39">
                      <dgm:if name="Name40" axis="root ch" ptType="all node" func="cnt" op="lte" val="4">
                        <dgm:presOf axis="desOrSelf" ptType="node"/>
                      </dgm:if>
                      <dgm:else name="Name41">
                        <dgm:presOf/>
                      </dgm:else>
                    </dgm:choose>
                  </dgm:else>
                </dgm:choose>
              </dgm:else>
            </dgm:choose>
            <dgm:constrLst/>
            <dgm:ruleLst/>
          </dgm:layoutNode>
          <dgm:layoutNode name="circ1Tx" styleLbl="revTx">
            <dgm:varLst>
              <dgm:chMax val="0"/>
              <dgm:chPref val="0"/>
              <dgm:bulletEnabled val="1"/>
            </dgm:varLst>
            <dgm:alg type="tx">
              <dgm:param type="txAnchorHorzCh" val="ctr"/>
              <dgm:param type="txAnchorVertCh" val="mid"/>
            </dgm:alg>
            <dgm:shape xmlns:r="http://schemas.openxmlformats.org/officeDocument/2006/relationships" type="rect" r:blip="" hideGeom="1">
              <dgm:adjLst/>
            </dgm:shape>
            <dgm:choose name="Name42">
              <dgm:if name="Name43" func="var" arg="dir" op="equ" val="norm">
                <dgm:presOf axis="desOrSelf" ptType="node"/>
              </dgm:if>
              <dgm:else name="Name44">
                <dgm:choose name="Name45">
                  <dgm:if name="Name46" axis="root ch" ptType="all node" func="cnt" op="equ" val="2">
                    <dgm:presOf axis="root ch desOrSelf" ptType="all node node" st="1 2 1" cnt="1 1 0"/>
                  </dgm:if>
                  <dgm:else name="Name47">
                    <dgm:presOf axis="desOrSelf" ptType="node"/>
                  </dgm:else>
                </dgm:choose>
              </dgm:else>
            </dgm:choose>
            <dgm:constrLst>
              <dgm:constr type="tMarg"/>
              <dgm:constr type="bMarg"/>
              <dgm:constr type="lMarg"/>
              <dgm:constr type="rMarg"/>
              <dgm:constr type="primFontSz" val="65"/>
            </dgm:constrLst>
            <dgm:ruleLst>
              <dgm:rule type="primFontSz" val="5" fact="NaN" max="NaN"/>
            </dgm:ruleLst>
          </dgm:layoutNode>
        </dgm:else>
      </dgm:choose>
    </dgm:forEach>
    <dgm:forEach name="Name48" axis="ch" ptType="node" st="2" cnt="1">
      <dgm:layoutNode name="circ2" styleLbl="vennNode1">
        <dgm:alg type="sp"/>
        <dgm:shape xmlns:r="http://schemas.openxmlformats.org/officeDocument/2006/relationships" type="ellipse" r:blip="">
          <dgm:adjLst/>
        </dgm:shape>
        <dgm:choose name="Name49">
          <dgm:if name="Name50" func="var" arg="dir" op="equ" val="norm">
            <dgm:choose name="Name51">
              <dgm:if name="Name52" axis="root ch" ptType="all node" func="cnt" op="lte" val="4">
                <dgm:presOf axis="desOrSelf" ptType="node"/>
              </dgm:if>
              <dgm:else name="Name53">
                <dgm:presOf/>
              </dgm:else>
            </dgm:choose>
          </dgm:if>
          <dgm:else name="Name54">
            <dgm:choose name="Name55">
              <dgm:if name="Name56" axis="root ch" ptType="all node" func="cnt" op="equ" val="2">
                <dgm:presOf axis="root ch desOrSelf" ptType="all node node" st="1 1 1" cnt="1 1 0"/>
              </dgm:if>
              <dgm:if name="Name57" axis="root ch" ptType="all node" func="cnt" op="equ" val="3">
                <dgm:presOf axis="root ch desOrSelf" ptType="all node node" st="1 3 1" cnt="1 1 0"/>
              </dgm:if>
              <dgm:if name="Name58" axis="root ch" ptType="all node" func="cnt" op="equ" val="4">
                <dgm:presOf axis="root ch desOrSelf" ptType="all node node" st="1 4 1" cnt="1 1 0"/>
              </dgm:if>
              <dgm:else name="Name59">
                <dgm:presOf/>
              </dgm:else>
            </dgm:choose>
          </dgm:else>
        </dgm:choose>
        <dgm:constrLst/>
        <dgm:ruleLst/>
      </dgm:layoutNode>
      <dgm:layoutNode name="circ2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60">
          <dgm:if name="Name61" func="var" arg="dir" op="equ" val="norm">
            <dgm:presOf axis="desOrSelf" ptType="node"/>
          </dgm:if>
          <dgm:else name="Name62">
            <dgm:choose name="Name63">
              <dgm:if name="Name64" axis="root ch" ptType="all node" func="cnt" op="equ" val="2">
                <dgm:presOf axis="root ch desOrSelf" ptType="all node node" st="1 1 1" cnt="1 1 0"/>
              </dgm:if>
              <dgm:if name="Name65" axis="root ch" ptType="all node" func="cnt" op="equ" val="3">
                <dgm:presOf axis="root ch desOrSelf" ptType="all node node" st="1 3 1" cnt="1 1 0"/>
              </dgm:if>
              <dgm:if name="Name66" axis="root ch" ptType="all node" func="cnt" op="equ" val="4">
                <dgm:presOf axis="root ch desOrSelf" ptType="all node node" st="1 4 1" cnt="1 1 0"/>
              </dgm:if>
              <dgm:if name="Name67" axis="root ch" ptType="all node" func="cnt" op="equ" val="5">
                <dgm:presOf axis="root ch desOrSelf" ptType="all node node" st="1 5 1" cnt="1 1 0"/>
              </dgm:if>
              <dgm:if name="Name68" axis="root ch" ptType="all node" func="cnt" op="equ" val="6">
                <dgm:presOf axis="root ch desOrSelf" ptType="all node node" st="1 6 1" cnt="1 1 0"/>
              </dgm:if>
              <dgm:else name="Name69">
                <dgm:presOf axis="root ch desOrSelf" ptType="all node node" st="1 7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70" axis="ch" ptType="node" st="3" cnt="1">
      <dgm:layoutNode name="circ3" styleLbl="vennNode1">
        <dgm:alg type="sp"/>
        <dgm:shape xmlns:r="http://schemas.openxmlformats.org/officeDocument/2006/relationships" type="ellipse" r:blip="">
          <dgm:adjLst/>
        </dgm:shape>
        <dgm:choose name="Name71">
          <dgm:if name="Name72" func="var" arg="dir" op="equ" val="norm">
            <dgm:choose name="Name73">
              <dgm:if name="Name74" axis="root ch" ptType="all node" func="cnt" op="lte" val="4">
                <dgm:presOf axis="desOrSelf" ptType="node"/>
              </dgm:if>
              <dgm:else name="Name75">
                <dgm:presOf/>
              </dgm:else>
            </dgm:choose>
          </dgm:if>
          <dgm:else name="Name76">
            <dgm:choose name="Name77">
              <dgm:if name="Name78" axis="root ch" ptType="all node" func="cnt" op="equ" val="3">
                <dgm:presOf axis="root ch desOrSelf" ptType="all node node" st="1 2 1" cnt="1 1 0"/>
              </dgm:if>
              <dgm:if name="Name79" axis="root ch" ptType="all node" func="cnt" op="equ" val="4">
                <dgm:presOf axis="root ch desOrSelf" ptType="all node node" st="1 3 1" cnt="1 1 0"/>
              </dgm:if>
              <dgm:else name="Name80">
                <dgm:presOf/>
              </dgm:else>
            </dgm:choose>
          </dgm:else>
        </dgm:choose>
        <dgm:constrLst/>
        <dgm:ruleLst/>
      </dgm:layoutNode>
      <dgm:layoutNode name="circ3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81">
          <dgm:if name="Name82" func="var" arg="dir" op="equ" val="norm">
            <dgm:presOf axis="desOrSelf" ptType="node"/>
          </dgm:if>
          <dgm:else name="Name83">
            <dgm:choose name="Name84">
              <dgm:if name="Name85" axis="root ch" ptType="all node" func="cnt" op="equ" val="3">
                <dgm:presOf axis="root ch desOrSelf" ptType="all node node" st="1 2 1" cnt="1 1 0"/>
              </dgm:if>
              <dgm:if name="Name86" axis="root ch" ptType="all node" func="cnt" op="equ" val="4">
                <dgm:presOf axis="root ch desOrSelf" ptType="all node node" st="1 3 1" cnt="1 1 0"/>
              </dgm:if>
              <dgm:if name="Name87" axis="root ch" ptType="all node" func="cnt" op="equ" val="5">
                <dgm:presOf axis="root ch desOrSelf" ptType="all node node" st="1 4 1" cnt="1 1 0"/>
              </dgm:if>
              <dgm:if name="Name88" axis="root ch" ptType="all node" func="cnt" op="equ" val="6">
                <dgm:presOf axis="root ch desOrSelf" ptType="all node node" st="1 5 1" cnt="1 1 0"/>
              </dgm:if>
              <dgm:else name="Name89">
                <dgm:presOf axis="root ch desOrSelf" ptType="all node node" st="1 6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90" axis="ch" ptType="node" st="4" cnt="1">
      <dgm:layoutNode name="circ4" styleLbl="vennNode1">
        <dgm:alg type="sp"/>
        <dgm:shape xmlns:r="http://schemas.openxmlformats.org/officeDocument/2006/relationships" type="ellipse" r:blip="">
          <dgm:adjLst/>
        </dgm:shape>
        <dgm:choose name="Name91">
          <dgm:if name="Name92" func="var" arg="dir" op="equ" val="norm">
            <dgm:choose name="Name93">
              <dgm:if name="Name94" axis="root ch" ptType="all node" func="cnt" op="lte" val="4">
                <dgm:presOf axis="desOrSelf" ptType="node"/>
              </dgm:if>
              <dgm:else name="Name95">
                <dgm:presOf/>
              </dgm:else>
            </dgm:choose>
          </dgm:if>
          <dgm:else name="Name96">
            <dgm:choose name="Name97">
              <dgm:if name="Name98" axis="root ch" ptType="all node" func="cnt" op="equ" val="4">
                <dgm:presOf axis="root ch desOrSelf" ptType="all node node" st="1 2 1" cnt="1 1 0"/>
              </dgm:if>
              <dgm:else name="Name99">
                <dgm:presOf/>
              </dgm:else>
            </dgm:choose>
          </dgm:else>
        </dgm:choose>
        <dgm:constrLst/>
        <dgm:ruleLst/>
      </dgm:layoutNode>
      <dgm:layoutNode name="circ4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0">
          <dgm:if name="Name101" func="var" arg="dir" op="equ" val="norm">
            <dgm:presOf axis="desOrSelf" ptType="node"/>
          </dgm:if>
          <dgm:else name="Name102">
            <dgm:choose name="Name103">
              <dgm:if name="Name104" axis="root ch" ptType="all node" func="cnt" op="equ" val="4">
                <dgm:presOf axis="root ch desOrSelf" ptType="all node node" st="1 2 1" cnt="1 1 0"/>
              </dgm:if>
              <dgm:if name="Name105" axis="root ch" ptType="all node" func="cnt" op="equ" val="5">
                <dgm:presOf axis="root ch desOrSelf" ptType="all node node" st="1 3 1" cnt="1 1 0"/>
              </dgm:if>
              <dgm:if name="Name106" axis="root ch" ptType="all node" func="cnt" op="equ" val="6">
                <dgm:presOf axis="root ch desOrSelf" ptType="all node node" st="1 4 1" cnt="1 1 0"/>
              </dgm:if>
              <dgm:else name="Name107">
                <dgm:presOf axis="root ch desOrSelf" ptType="all node node" st="1 5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08" axis="ch" ptType="node" st="5" cnt="1">
      <dgm:layoutNode name="circ5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5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09">
          <dgm:if name="Name110" func="var" arg="dir" op="equ" val="norm">
            <dgm:presOf axis="desOrSelf" ptType="node"/>
          </dgm:if>
          <dgm:else name="Name111">
            <dgm:choose name="Name112">
              <dgm:if name="Name113" axis="root ch" ptType="all node" func="cnt" op="equ" val="5">
                <dgm:presOf axis="root ch desOrSelf" ptType="all node node" st="1 2 1" cnt="1 1 0"/>
              </dgm:if>
              <dgm:if name="Name114" axis="root ch" ptType="all node" func="cnt" op="equ" val="6">
                <dgm:presOf axis="root ch desOrSelf" ptType="all node node" st="1 3 1" cnt="1 1 0"/>
              </dgm:if>
              <dgm:else name="Name115">
                <dgm:presOf axis="root ch desOrSelf" ptType="all node node" st="1 4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16" axis="ch" ptType="node" st="6" cnt="1">
      <dgm:layoutNode name="circ6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6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17">
          <dgm:if name="Name118" func="var" arg="dir" op="equ" val="norm">
            <dgm:presOf axis="desOrSelf" ptType="node"/>
          </dgm:if>
          <dgm:else name="Name119">
            <dgm:choose name="Name120">
              <dgm:if name="Name121" axis="root ch" ptType="all node" func="cnt" op="equ" val="6">
                <dgm:presOf axis="root ch desOrSelf" ptType="all node node" st="1 2 1" cnt="1 1 0"/>
              </dgm:if>
              <dgm:else name="Name122">
                <dgm:presOf axis="root ch desOrSelf" ptType="all node node" st="1 3 1" cnt="1 1 0"/>
              </dgm:else>
            </dgm:choose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  <dgm:forEach name="Name123" axis="ch" ptType="node" st="7" cnt="1">
      <dgm:layoutNode name="circ7" styleLbl="vennNode1">
        <dgm:alg type="sp"/>
        <dgm:shape xmlns:r="http://schemas.openxmlformats.org/officeDocument/2006/relationships" type="ellipse" r:blip="">
          <dgm:adjLst/>
        </dgm:shape>
        <dgm:presOf/>
        <dgm:constrLst/>
        <dgm:ruleLst/>
      </dgm:layoutNode>
      <dgm:layoutNode name="circ7Tx" styleLbl="revTx">
        <dgm:varLst>
          <dgm:chMax val="0"/>
          <dgm:chPref val="0"/>
          <dgm:bulletEnabled val="1"/>
        </dgm:varLst>
        <dgm:alg type="tx">
          <dgm:param type="txAnchorHorzCh" val="ctr"/>
          <dgm:param type="txAnchorVertCh" val="mid"/>
        </dgm:alg>
        <dgm:shape xmlns:r="http://schemas.openxmlformats.org/officeDocument/2006/relationships" type="rect" r:blip="" hideGeom="1">
          <dgm:adjLst/>
        </dgm:shape>
        <dgm:choose name="Name124">
          <dgm:if name="Name125" func="var" arg="dir" op="equ" val="norm">
            <dgm:presOf axis="desOrSelf" ptType="node"/>
          </dgm:if>
          <dgm:else name="Name126">
            <dgm:presOf axis="root ch desOrSelf" ptType="all node node" st="1 2 1" cnt="1 1 0"/>
          </dgm:else>
        </dgm:choose>
        <dgm:constrLst>
          <dgm:constr type="tMarg"/>
          <dgm:constr type="bMarg"/>
          <dgm:constr type="lMarg"/>
          <dgm:constr type="rMarg"/>
          <dgm:constr type="primFontSz" val="65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4F731E-89C4-4E73-A518-E26E46AC2251}" type="datetimeFigureOut">
              <a:rPr lang="zh-CN" altLang="en-US" smtClean="0"/>
              <a:t>2021/5/12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B3D8A9-B803-49B7-8826-85E446611AB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235263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156477-A869-4A11-A4FA-B75D94106C96}" type="datetimeFigureOut">
              <a:rPr lang="zh-CN" altLang="en-US" smtClean="0"/>
              <a:t>2021/5/12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8E6889-349A-49E8-AAE1-A1FB1A7B972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15632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8E6889-349A-49E8-AAE1-A1FB1A7B9723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26286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8E6889-349A-49E8-AAE1-A1FB1A7B9723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76020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8E6889-349A-49E8-AAE1-A1FB1A7B9723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96760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8E6889-349A-49E8-AAE1-A1FB1A7B9723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96760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8E6889-349A-49E8-AAE1-A1FB1A7B9723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967605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8E6889-349A-49E8-AAE1-A1FB1A7B9723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76020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669"/>
            <a:ext cx="12192000" cy="687628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905000" y="1941513"/>
            <a:ext cx="9144000" cy="2387600"/>
          </a:xfrm>
        </p:spPr>
        <p:txBody>
          <a:bodyPr anchor="b"/>
          <a:lstStyle>
            <a:lvl1pPr algn="ctr">
              <a:defRPr sz="6000" b="1">
                <a:solidFill>
                  <a:schemeClr val="bg1"/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905000" y="4421188"/>
            <a:ext cx="9144000" cy="1655762"/>
          </a:xfrm>
        </p:spPr>
        <p:txBody>
          <a:bodyPr/>
          <a:lstStyle>
            <a:lvl1pPr marL="0" indent="0" algn="ctr">
              <a:buNone/>
              <a:defRPr sz="2400" b="1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77AB74-1063-40E9-B970-F2588F206CAF}" type="datetime1">
              <a:rPr lang="zh-CN" altLang="en-US" smtClean="0"/>
              <a:t>2021/5/12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D8578-DDD4-487D-A316-C8E65CC577E1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0" name="矩形 9"/>
          <p:cNvSpPr/>
          <p:nvPr userDrawn="1"/>
        </p:nvSpPr>
        <p:spPr>
          <a:xfrm>
            <a:off x="-6" y="0"/>
            <a:ext cx="12192000" cy="6877050"/>
          </a:xfrm>
          <a:prstGeom prst="rect">
            <a:avLst/>
          </a:prstGeom>
          <a:solidFill>
            <a:srgbClr val="12342E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197296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D74D02-A581-4176-A932-D09364710A12}" type="datetime1">
              <a:rPr lang="zh-CN" altLang="en-US" smtClean="0"/>
              <a:t>2021/5/12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D8578-DDD4-487D-A316-C8E65CC577E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560194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标题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81095"/>
          </a:xfrm>
        </p:spPr>
        <p:txBody>
          <a:bodyPr/>
          <a:lstStyle>
            <a:lvl1pPr>
              <a:defRPr>
                <a:solidFill>
                  <a:srgbClr val="3DB39E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6693-FE41-4D59-BA44-BEBB4A272C4F}" type="datetime1">
              <a:rPr lang="zh-CN" altLang="en-US" smtClean="0"/>
              <a:t>2021/5/12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fld id="{370D8578-DDD4-487D-A316-C8E65CC577E1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6" name="矩形 5"/>
          <p:cNvSpPr/>
          <p:nvPr userDrawn="1"/>
        </p:nvSpPr>
        <p:spPr>
          <a:xfrm>
            <a:off x="437881" y="321972"/>
            <a:ext cx="309093" cy="824248"/>
          </a:xfrm>
          <a:prstGeom prst="rect">
            <a:avLst/>
          </a:prstGeom>
          <a:solidFill>
            <a:srgbClr val="3DB3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" name="组合 6"/>
          <p:cNvGrpSpPr/>
          <p:nvPr userDrawn="1"/>
        </p:nvGrpSpPr>
        <p:grpSpPr>
          <a:xfrm>
            <a:off x="10962009" y="-4963"/>
            <a:ext cx="1008000" cy="1243629"/>
            <a:chOff x="10962009" y="-4963"/>
            <a:chExt cx="1008000" cy="1243629"/>
          </a:xfrm>
        </p:grpSpPr>
        <p:sp>
          <p:nvSpPr>
            <p:cNvPr id="8" name="矩形 7"/>
            <p:cNvSpPr/>
            <p:nvPr/>
          </p:nvSpPr>
          <p:spPr>
            <a:xfrm>
              <a:off x="10969209" y="-4963"/>
              <a:ext cx="993600" cy="830165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10962009" y="230666"/>
              <a:ext cx="1008000" cy="1008000"/>
              <a:chOff x="8044308" y="3488472"/>
              <a:chExt cx="1008000" cy="1008000"/>
            </a:xfrm>
          </p:grpSpPr>
          <p:sp>
            <p:nvSpPr>
              <p:cNvPr id="10" name="椭圆 9"/>
              <p:cNvSpPr/>
              <p:nvPr/>
            </p:nvSpPr>
            <p:spPr>
              <a:xfrm>
                <a:off x="8044308" y="3488472"/>
                <a:ext cx="1008000" cy="100800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11" name="组合 10"/>
              <p:cNvGrpSpPr/>
              <p:nvPr/>
            </p:nvGrpSpPr>
            <p:grpSpPr>
              <a:xfrm>
                <a:off x="8110158" y="3554322"/>
                <a:ext cx="876300" cy="876300"/>
                <a:chOff x="8110158" y="3554322"/>
                <a:chExt cx="876300" cy="876300"/>
              </a:xfrm>
            </p:grpSpPr>
            <p:sp>
              <p:nvSpPr>
                <p:cNvPr id="12" name="椭圆 11"/>
                <p:cNvSpPr/>
                <p:nvPr/>
              </p:nvSpPr>
              <p:spPr>
                <a:xfrm>
                  <a:off x="8110158" y="3554322"/>
                  <a:ext cx="876300" cy="876300"/>
                </a:xfrm>
                <a:prstGeom prst="ellipse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13" name="图片 12"/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232092" y="3758472"/>
                  <a:ext cx="632433" cy="468000"/>
                </a:xfrm>
                <a:prstGeom prst="rect">
                  <a:avLst/>
                </a:prstGeom>
              </p:spPr>
            </p:pic>
          </p:grpSp>
        </p:grpSp>
      </p:grpSp>
    </p:spTree>
    <p:extLst>
      <p:ext uri="{BB962C8B-B14F-4D97-AF65-F5344CB8AC3E}">
        <p14:creationId xmlns:p14="http://schemas.microsoft.com/office/powerpoint/2010/main" val="23525124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标题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81095"/>
          </a:xfrm>
        </p:spPr>
        <p:txBody>
          <a:bodyPr/>
          <a:lstStyle>
            <a:lvl1pPr>
              <a:defRPr>
                <a:solidFill>
                  <a:srgbClr val="3DB39E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6693-FE41-4D59-BA44-BEBB4A272C4F}" type="datetime1">
              <a:rPr lang="zh-CN" altLang="en-US" smtClean="0"/>
              <a:t>2021/5/12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fld id="{370D8578-DDD4-487D-A316-C8E65CC577E1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6" name="矩形 5"/>
          <p:cNvSpPr/>
          <p:nvPr userDrawn="1"/>
        </p:nvSpPr>
        <p:spPr>
          <a:xfrm>
            <a:off x="437881" y="321972"/>
            <a:ext cx="309093" cy="824248"/>
          </a:xfrm>
          <a:prstGeom prst="rect">
            <a:avLst/>
          </a:prstGeom>
          <a:solidFill>
            <a:srgbClr val="3DB3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10977230" y="-4963"/>
            <a:ext cx="993600" cy="83016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 userDrawn="1"/>
        </p:nvGrpSpPr>
        <p:grpSpPr>
          <a:xfrm>
            <a:off x="10968978" y="251672"/>
            <a:ext cx="1008000" cy="1008000"/>
            <a:chOff x="8436382" y="2178535"/>
            <a:chExt cx="1008000" cy="1008000"/>
          </a:xfrm>
        </p:grpSpPr>
        <p:sp>
          <p:nvSpPr>
            <p:cNvPr id="15" name="椭圆 14"/>
            <p:cNvSpPr/>
            <p:nvPr/>
          </p:nvSpPr>
          <p:spPr>
            <a:xfrm>
              <a:off x="8436382" y="2178535"/>
              <a:ext cx="1008000" cy="1008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  <a:lumOff val="5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椭圆 15"/>
            <p:cNvSpPr/>
            <p:nvPr/>
          </p:nvSpPr>
          <p:spPr>
            <a:xfrm>
              <a:off x="8502232" y="2244385"/>
              <a:ext cx="876300" cy="8763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7" name="图片 1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99561" y="2432946"/>
              <a:ext cx="681643" cy="61347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5654241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标题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81095"/>
          </a:xfrm>
        </p:spPr>
        <p:txBody>
          <a:bodyPr/>
          <a:lstStyle>
            <a:lvl1pPr>
              <a:defRPr>
                <a:solidFill>
                  <a:srgbClr val="3DB39E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6693-FE41-4D59-BA44-BEBB4A272C4F}" type="datetime1">
              <a:rPr lang="zh-CN" altLang="en-US" smtClean="0"/>
              <a:t>2021/5/12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fld id="{370D8578-DDD4-487D-A316-C8E65CC577E1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6" name="矩形 5"/>
          <p:cNvSpPr/>
          <p:nvPr userDrawn="1"/>
        </p:nvSpPr>
        <p:spPr>
          <a:xfrm>
            <a:off x="437881" y="321972"/>
            <a:ext cx="309093" cy="824248"/>
          </a:xfrm>
          <a:prstGeom prst="rect">
            <a:avLst/>
          </a:prstGeom>
          <a:solidFill>
            <a:srgbClr val="3DB3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10991399" y="-4963"/>
            <a:ext cx="993600" cy="83016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9" name="组合 18"/>
          <p:cNvGrpSpPr/>
          <p:nvPr userDrawn="1"/>
        </p:nvGrpSpPr>
        <p:grpSpPr>
          <a:xfrm>
            <a:off x="10984199" y="241039"/>
            <a:ext cx="1008000" cy="1008000"/>
            <a:chOff x="7998232" y="5119020"/>
            <a:chExt cx="1008000" cy="1008000"/>
          </a:xfrm>
        </p:grpSpPr>
        <p:sp>
          <p:nvSpPr>
            <p:cNvPr id="20" name="椭圆 19"/>
            <p:cNvSpPr/>
            <p:nvPr/>
          </p:nvSpPr>
          <p:spPr>
            <a:xfrm>
              <a:off x="7998232" y="5119020"/>
              <a:ext cx="1008000" cy="1008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  <a:lumOff val="5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椭圆 20"/>
            <p:cNvSpPr/>
            <p:nvPr/>
          </p:nvSpPr>
          <p:spPr>
            <a:xfrm>
              <a:off x="8064082" y="5195503"/>
              <a:ext cx="876300" cy="8763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22" name="图片 2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96232" y="5239074"/>
              <a:ext cx="612000" cy="7891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0808628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标题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81095"/>
          </a:xfrm>
        </p:spPr>
        <p:txBody>
          <a:bodyPr/>
          <a:lstStyle>
            <a:lvl1pPr>
              <a:defRPr>
                <a:solidFill>
                  <a:srgbClr val="3DB39E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06693-FE41-4D59-BA44-BEBB4A272C4F}" type="datetime1">
              <a:rPr lang="zh-CN" altLang="en-US" smtClean="0"/>
              <a:t>2021/5/12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fld id="{370D8578-DDD4-487D-A316-C8E65CC577E1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  <p:sp>
        <p:nvSpPr>
          <p:cNvPr id="6" name="矩形 5"/>
          <p:cNvSpPr/>
          <p:nvPr userDrawn="1"/>
        </p:nvSpPr>
        <p:spPr>
          <a:xfrm>
            <a:off x="437881" y="321972"/>
            <a:ext cx="309093" cy="824248"/>
          </a:xfrm>
          <a:prstGeom prst="rect">
            <a:avLst/>
          </a:prstGeom>
          <a:solidFill>
            <a:srgbClr val="3DB3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10985251" y="-4334"/>
            <a:ext cx="993600" cy="830165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4" name="组合 13"/>
          <p:cNvGrpSpPr/>
          <p:nvPr userDrawn="1"/>
        </p:nvGrpSpPr>
        <p:grpSpPr>
          <a:xfrm>
            <a:off x="10970261" y="257663"/>
            <a:ext cx="1008000" cy="1008000"/>
            <a:chOff x="6620434" y="1471906"/>
            <a:chExt cx="1008000" cy="1008000"/>
          </a:xfrm>
        </p:grpSpPr>
        <p:sp>
          <p:nvSpPr>
            <p:cNvPr id="15" name="椭圆 14"/>
            <p:cNvSpPr/>
            <p:nvPr/>
          </p:nvSpPr>
          <p:spPr>
            <a:xfrm>
              <a:off x="6620434" y="1471906"/>
              <a:ext cx="1008000" cy="1008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  <a:lumOff val="5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6" name="组合 15"/>
            <p:cNvGrpSpPr/>
            <p:nvPr/>
          </p:nvGrpSpPr>
          <p:grpSpPr>
            <a:xfrm>
              <a:off x="6686284" y="1537756"/>
              <a:ext cx="876300" cy="876300"/>
              <a:chOff x="6787469" y="2184355"/>
              <a:chExt cx="876300" cy="876300"/>
            </a:xfrm>
          </p:grpSpPr>
          <p:sp>
            <p:nvSpPr>
              <p:cNvPr id="17" name="椭圆 16"/>
              <p:cNvSpPr/>
              <p:nvPr/>
            </p:nvSpPr>
            <p:spPr>
              <a:xfrm>
                <a:off x="6787469" y="2184355"/>
                <a:ext cx="876300" cy="876300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18" name="图片 17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97019" y="2279604"/>
                <a:ext cx="457201" cy="762002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31698468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01BB9-EA45-4D7F-B694-2A70066AB61E}" type="datetime1">
              <a:rPr lang="zh-CN" altLang="en-US" smtClean="0"/>
              <a:t>2021/5/12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圆角矩形 6"/>
          <p:cNvSpPr/>
          <p:nvPr userDrawn="1"/>
        </p:nvSpPr>
        <p:spPr>
          <a:xfrm>
            <a:off x="11366494" y="6430912"/>
            <a:ext cx="468000" cy="216000"/>
          </a:xfrm>
          <a:prstGeom prst="roundRect">
            <a:avLst/>
          </a:prstGeom>
          <a:solidFill>
            <a:srgbClr val="3DB39E"/>
          </a:solidFill>
          <a:ln>
            <a:solidFill>
              <a:srgbClr val="3DB3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D8578-DDD4-487D-A316-C8E65CC577E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76593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圆角矩形 6"/>
          <p:cNvSpPr/>
          <p:nvPr userDrawn="1"/>
        </p:nvSpPr>
        <p:spPr>
          <a:xfrm>
            <a:off x="11366494" y="6430912"/>
            <a:ext cx="468000" cy="216000"/>
          </a:xfrm>
          <a:prstGeom prst="roundRect">
            <a:avLst/>
          </a:prstGeom>
          <a:solidFill>
            <a:srgbClr val="3DB39E"/>
          </a:solidFill>
          <a:ln>
            <a:solidFill>
              <a:srgbClr val="3DB3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fld id="{9EF01BB9-EA45-4D7F-B694-2A70066AB61E}" type="datetime1">
              <a:rPr lang="zh-CN" altLang="en-US" smtClean="0"/>
              <a:t>2021/5/12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228894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defRPr>
            </a:lvl1pPr>
          </a:lstStyle>
          <a:p>
            <a:fld id="{370D8578-DDD4-487D-A316-C8E65CC577E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88909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4" r:id="rId3"/>
    <p:sldLayoutId id="2147483655" r:id="rId4"/>
    <p:sldLayoutId id="2147483656" r:id="rId5"/>
    <p:sldLayoutId id="2147483657" r:id="rId6"/>
    <p:sldLayoutId id="2147483658" r:id="rId7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微软雅黑 Light" panose="020B0502040204020203" pitchFamily="34" charset="-122"/>
          <a:ea typeface="微软雅黑 Light" panose="020B0502040204020203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微软雅黑 Light" panose="020B0502040204020203" pitchFamily="34" charset="-122"/>
          <a:ea typeface="微软雅黑 Light" panose="020B0502040204020203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 Light" panose="020B0502040204020203" pitchFamily="34" charset="-122"/>
          <a:ea typeface="微软雅黑 Light" panose="020B0502040204020203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微软雅黑 Light" panose="020B0502040204020203" pitchFamily="34" charset="-122"/>
          <a:ea typeface="微软雅黑 Light" panose="020B0502040204020203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软雅黑 Light" panose="020B0502040204020203" pitchFamily="34" charset="-122"/>
          <a:ea typeface="微软雅黑 Light" panose="020B0502040204020203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软雅黑 Light" panose="020B0502040204020203" pitchFamily="34" charset="-122"/>
          <a:ea typeface="微软雅黑 Light" panose="020B0502040204020203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8.png"/><Relationship Id="rId7" Type="http://schemas.openxmlformats.org/officeDocument/2006/relationships/image" Target="../media/image3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10.png"/><Relationship Id="rId4" Type="http://schemas.openxmlformats.org/officeDocument/2006/relationships/image" Target="../media/image9.png"/><Relationship Id="rId9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任意多边形 36"/>
          <p:cNvSpPr/>
          <p:nvPr/>
        </p:nvSpPr>
        <p:spPr>
          <a:xfrm rot="21155408" flipH="1">
            <a:off x="-557062" y="-871887"/>
            <a:ext cx="13167812" cy="8500422"/>
          </a:xfrm>
          <a:custGeom>
            <a:avLst/>
            <a:gdLst>
              <a:gd name="connsiteX0" fmla="*/ 0 w 12989007"/>
              <a:gd name="connsiteY0" fmla="*/ 1584266 h 8384995"/>
              <a:gd name="connsiteX1" fmla="*/ 11915 w 12989007"/>
              <a:gd name="connsiteY1" fmla="*/ 1582716 h 8384995"/>
              <a:gd name="connsiteX2" fmla="*/ 14372 w 12989007"/>
              <a:gd name="connsiteY2" fmla="*/ 1601608 h 8384995"/>
              <a:gd name="connsiteX3" fmla="*/ 3567804 w 12989007"/>
              <a:gd name="connsiteY3" fmla="*/ 5061048 h 8384995"/>
              <a:gd name="connsiteX4" fmla="*/ 3567804 w 12989007"/>
              <a:gd name="connsiteY4" fmla="*/ 5938370 h 8384995"/>
              <a:gd name="connsiteX5" fmla="*/ 4005028 w 12989007"/>
              <a:gd name="connsiteY5" fmla="*/ 6375594 h 8384995"/>
              <a:gd name="connsiteX6" fmla="*/ 4918066 w 12989007"/>
              <a:gd name="connsiteY6" fmla="*/ 6375594 h 8384995"/>
              <a:gd name="connsiteX7" fmla="*/ 6263498 w 12989007"/>
              <a:gd name="connsiteY7" fmla="*/ 7685437 h 8384995"/>
              <a:gd name="connsiteX8" fmla="*/ 884451 w 12989007"/>
              <a:gd name="connsiteY8" fmla="*/ 8384995 h 8384995"/>
              <a:gd name="connsiteX9" fmla="*/ 12100752 w 12989007"/>
              <a:gd name="connsiteY9" fmla="*/ 0 h 8384995"/>
              <a:gd name="connsiteX10" fmla="*/ 12989007 w 12989007"/>
              <a:gd name="connsiteY10" fmla="*/ 6829979 h 8384995"/>
              <a:gd name="connsiteX11" fmla="*/ 6280906 w 12989007"/>
              <a:gd name="connsiteY11" fmla="*/ 7702384 h 8384995"/>
              <a:gd name="connsiteX12" fmla="*/ 6263498 w 12989007"/>
              <a:gd name="connsiteY12" fmla="*/ 7685437 h 8384995"/>
              <a:gd name="connsiteX13" fmla="*/ 12974635 w 12989007"/>
              <a:gd name="connsiteY13" fmla="*/ 6812637 h 8384995"/>
              <a:gd name="connsiteX14" fmla="*/ 12090184 w 12989007"/>
              <a:gd name="connsiteY14" fmla="*/ 11908 h 8384995"/>
              <a:gd name="connsiteX15" fmla="*/ 11915 w 12989007"/>
              <a:gd name="connsiteY15" fmla="*/ 1582716 h 8384995"/>
              <a:gd name="connsiteX16" fmla="*/ 10568 w 12989007"/>
              <a:gd name="connsiteY16" fmla="*/ 1572358 h 83849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2989007" h="8384995">
                <a:moveTo>
                  <a:pt x="0" y="1584266"/>
                </a:moveTo>
                <a:lnTo>
                  <a:pt x="11915" y="1582716"/>
                </a:lnTo>
                <a:lnTo>
                  <a:pt x="14372" y="1601608"/>
                </a:lnTo>
                <a:lnTo>
                  <a:pt x="3567804" y="5061048"/>
                </a:lnTo>
                <a:lnTo>
                  <a:pt x="3567804" y="5938370"/>
                </a:lnTo>
                <a:cubicBezTo>
                  <a:pt x="3567804" y="6179842"/>
                  <a:pt x="3763556" y="6375594"/>
                  <a:pt x="4005028" y="6375594"/>
                </a:cubicBezTo>
                <a:lnTo>
                  <a:pt x="4918066" y="6375594"/>
                </a:lnTo>
                <a:lnTo>
                  <a:pt x="6263498" y="7685437"/>
                </a:lnTo>
                <a:lnTo>
                  <a:pt x="884451" y="8384995"/>
                </a:lnTo>
                <a:close/>
                <a:moveTo>
                  <a:pt x="12100752" y="0"/>
                </a:moveTo>
                <a:lnTo>
                  <a:pt x="12989007" y="6829979"/>
                </a:lnTo>
                <a:lnTo>
                  <a:pt x="6280906" y="7702384"/>
                </a:lnTo>
                <a:lnTo>
                  <a:pt x="6263498" y="7685437"/>
                </a:lnTo>
                <a:lnTo>
                  <a:pt x="12974635" y="6812637"/>
                </a:lnTo>
                <a:lnTo>
                  <a:pt x="12090184" y="11908"/>
                </a:lnTo>
                <a:lnTo>
                  <a:pt x="11915" y="1582716"/>
                </a:lnTo>
                <a:lnTo>
                  <a:pt x="10568" y="1572358"/>
                </a:lnTo>
                <a:close/>
              </a:path>
            </a:pathLst>
          </a:custGeom>
          <a:solidFill>
            <a:srgbClr val="3DB3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 39"/>
          <p:cNvSpPr/>
          <p:nvPr/>
        </p:nvSpPr>
        <p:spPr>
          <a:xfrm>
            <a:off x="1755981" y="2029696"/>
            <a:ext cx="5262980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6600" dirty="0" smtClean="0">
                <a:solidFill>
                  <a:schemeClr val="bg1"/>
                </a:solidFill>
                <a:latin typeface="Adobe 黑体 Std R" panose="020B0400000000000000" pitchFamily="34" charset="-122"/>
                <a:ea typeface="Adobe 黑体 Std R" panose="020B0400000000000000" pitchFamily="34" charset="-122"/>
              </a:rPr>
              <a:t>电影售票系统</a:t>
            </a:r>
            <a:endParaRPr lang="zh-CN" altLang="en-US" sz="6600" dirty="0">
              <a:solidFill>
                <a:schemeClr val="bg1"/>
              </a:solidFill>
              <a:latin typeface="Adobe 黑体 Std R" panose="020B0400000000000000" pitchFamily="34" charset="-122"/>
              <a:ea typeface="Adobe 黑体 Std R" panose="020B0400000000000000" pitchFamily="34" charset="-122"/>
            </a:endParaRPr>
          </a:p>
        </p:txBody>
      </p:sp>
      <p:sp>
        <p:nvSpPr>
          <p:cNvPr id="53" name="任意多边形 52"/>
          <p:cNvSpPr/>
          <p:nvPr/>
        </p:nvSpPr>
        <p:spPr>
          <a:xfrm rot="21155408" flipH="1">
            <a:off x="-638659" y="-888038"/>
            <a:ext cx="13393362" cy="8646025"/>
          </a:xfrm>
          <a:custGeom>
            <a:avLst/>
            <a:gdLst>
              <a:gd name="connsiteX0" fmla="*/ 0 w 12989007"/>
              <a:gd name="connsiteY0" fmla="*/ 1584266 h 8384995"/>
              <a:gd name="connsiteX1" fmla="*/ 11915 w 12989007"/>
              <a:gd name="connsiteY1" fmla="*/ 1582716 h 8384995"/>
              <a:gd name="connsiteX2" fmla="*/ 14372 w 12989007"/>
              <a:gd name="connsiteY2" fmla="*/ 1601608 h 8384995"/>
              <a:gd name="connsiteX3" fmla="*/ 3567804 w 12989007"/>
              <a:gd name="connsiteY3" fmla="*/ 5061048 h 8384995"/>
              <a:gd name="connsiteX4" fmla="*/ 3567804 w 12989007"/>
              <a:gd name="connsiteY4" fmla="*/ 5938370 h 8384995"/>
              <a:gd name="connsiteX5" fmla="*/ 4005028 w 12989007"/>
              <a:gd name="connsiteY5" fmla="*/ 6375594 h 8384995"/>
              <a:gd name="connsiteX6" fmla="*/ 4918066 w 12989007"/>
              <a:gd name="connsiteY6" fmla="*/ 6375594 h 8384995"/>
              <a:gd name="connsiteX7" fmla="*/ 6263498 w 12989007"/>
              <a:gd name="connsiteY7" fmla="*/ 7685437 h 8384995"/>
              <a:gd name="connsiteX8" fmla="*/ 884451 w 12989007"/>
              <a:gd name="connsiteY8" fmla="*/ 8384995 h 8384995"/>
              <a:gd name="connsiteX9" fmla="*/ 12100752 w 12989007"/>
              <a:gd name="connsiteY9" fmla="*/ 0 h 8384995"/>
              <a:gd name="connsiteX10" fmla="*/ 12989007 w 12989007"/>
              <a:gd name="connsiteY10" fmla="*/ 6829979 h 8384995"/>
              <a:gd name="connsiteX11" fmla="*/ 6280906 w 12989007"/>
              <a:gd name="connsiteY11" fmla="*/ 7702384 h 8384995"/>
              <a:gd name="connsiteX12" fmla="*/ 6263498 w 12989007"/>
              <a:gd name="connsiteY12" fmla="*/ 7685437 h 8384995"/>
              <a:gd name="connsiteX13" fmla="*/ 12974635 w 12989007"/>
              <a:gd name="connsiteY13" fmla="*/ 6812637 h 8384995"/>
              <a:gd name="connsiteX14" fmla="*/ 12090184 w 12989007"/>
              <a:gd name="connsiteY14" fmla="*/ 11908 h 8384995"/>
              <a:gd name="connsiteX15" fmla="*/ 11915 w 12989007"/>
              <a:gd name="connsiteY15" fmla="*/ 1582716 h 8384995"/>
              <a:gd name="connsiteX16" fmla="*/ 10568 w 12989007"/>
              <a:gd name="connsiteY16" fmla="*/ 1572358 h 83849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2989007" h="8384995">
                <a:moveTo>
                  <a:pt x="0" y="1584266"/>
                </a:moveTo>
                <a:lnTo>
                  <a:pt x="11915" y="1582716"/>
                </a:lnTo>
                <a:lnTo>
                  <a:pt x="14372" y="1601608"/>
                </a:lnTo>
                <a:lnTo>
                  <a:pt x="3567804" y="5061048"/>
                </a:lnTo>
                <a:lnTo>
                  <a:pt x="3567804" y="5938370"/>
                </a:lnTo>
                <a:cubicBezTo>
                  <a:pt x="3567804" y="6179842"/>
                  <a:pt x="3763556" y="6375594"/>
                  <a:pt x="4005028" y="6375594"/>
                </a:cubicBezTo>
                <a:lnTo>
                  <a:pt x="4918066" y="6375594"/>
                </a:lnTo>
                <a:lnTo>
                  <a:pt x="6263498" y="7685437"/>
                </a:lnTo>
                <a:lnTo>
                  <a:pt x="884451" y="8384995"/>
                </a:lnTo>
                <a:close/>
                <a:moveTo>
                  <a:pt x="12100752" y="0"/>
                </a:moveTo>
                <a:lnTo>
                  <a:pt x="12989007" y="6829979"/>
                </a:lnTo>
                <a:lnTo>
                  <a:pt x="6280906" y="7702384"/>
                </a:lnTo>
                <a:lnTo>
                  <a:pt x="6263498" y="7685437"/>
                </a:lnTo>
                <a:lnTo>
                  <a:pt x="12974635" y="6812637"/>
                </a:lnTo>
                <a:lnTo>
                  <a:pt x="12090184" y="11908"/>
                </a:lnTo>
                <a:lnTo>
                  <a:pt x="11915" y="1582716"/>
                </a:lnTo>
                <a:lnTo>
                  <a:pt x="10568" y="1572358"/>
                </a:lnTo>
                <a:close/>
              </a:path>
            </a:pathLst>
          </a:custGeom>
          <a:noFill/>
          <a:ln>
            <a:solidFill>
              <a:schemeClr val="bg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3226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售票管理</a:t>
            </a:r>
            <a:endParaRPr lang="zh-CN" altLang="en-US" dirty="0"/>
          </a:p>
        </p:txBody>
      </p:sp>
      <p:sp>
        <p:nvSpPr>
          <p:cNvPr id="26" name="灯片编号占位符 2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D8578-DDD4-487D-A316-C8E65CC577E1}" type="slidenum">
              <a:rPr lang="zh-CN" altLang="en-US" smtClean="0"/>
              <a:t>10</a:t>
            </a:fld>
            <a:endParaRPr lang="zh-CN" altLang="en-US"/>
          </a:p>
        </p:txBody>
      </p:sp>
      <p:graphicFrame>
        <p:nvGraphicFramePr>
          <p:cNvPr id="2" name="图示 1"/>
          <p:cNvGraphicFramePr/>
          <p:nvPr>
            <p:extLst>
              <p:ext uri="{D42A27DB-BD31-4B8C-83A1-F6EECF244321}">
                <p14:modId xmlns:p14="http://schemas.microsoft.com/office/powerpoint/2010/main" val="3272832517"/>
              </p:ext>
            </p:extLst>
          </p:nvPr>
        </p:nvGraphicFramePr>
        <p:xfrm>
          <a:off x="-454857" y="1463782"/>
          <a:ext cx="7984197" cy="45750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4352193" y="2334850"/>
            <a:ext cx="15122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/>
              <a:t>订单</a:t>
            </a:r>
            <a:endParaRPr lang="zh-CN" altLang="en-US" sz="2800" dirty="0"/>
          </a:p>
        </p:txBody>
      </p:sp>
      <p:sp>
        <p:nvSpPr>
          <p:cNvPr id="5" name="TextBox 4"/>
          <p:cNvSpPr txBox="1"/>
          <p:nvPr/>
        </p:nvSpPr>
        <p:spPr>
          <a:xfrm>
            <a:off x="1969478" y="2330937"/>
            <a:ext cx="1257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/>
              <a:t>买票</a:t>
            </a:r>
            <a:endParaRPr lang="zh-CN" altLang="en-US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3068514" y="4481907"/>
            <a:ext cx="16881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评价打分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9258888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2800" dirty="0" smtClean="0"/>
              <a:t>开放中可能会用上的技术</a:t>
            </a:r>
            <a:endParaRPr lang="zh-CN" altLang="en-US" sz="2800" dirty="0"/>
          </a:p>
        </p:txBody>
      </p:sp>
      <p:sp>
        <p:nvSpPr>
          <p:cNvPr id="26" name="灯片编号占位符 2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D8578-DDD4-487D-A316-C8E65CC577E1}" type="slidenum">
              <a:rPr lang="zh-CN" altLang="en-US" smtClean="0"/>
              <a:t>11</a:t>
            </a:fld>
            <a:endParaRPr lang="zh-CN" altLang="en-US"/>
          </a:p>
        </p:txBody>
      </p:sp>
      <p:cxnSp>
        <p:nvCxnSpPr>
          <p:cNvPr id="35" name="直接连接符 34"/>
          <p:cNvCxnSpPr/>
          <p:nvPr/>
        </p:nvCxnSpPr>
        <p:spPr>
          <a:xfrm flipH="1" flipV="1">
            <a:off x="2633408" y="1928202"/>
            <a:ext cx="1910293" cy="677115"/>
          </a:xfrm>
          <a:prstGeom prst="line">
            <a:avLst/>
          </a:prstGeom>
          <a:ln w="57150">
            <a:solidFill>
              <a:srgbClr val="3DB3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/>
          <p:cNvCxnSpPr/>
          <p:nvPr/>
        </p:nvCxnSpPr>
        <p:spPr>
          <a:xfrm>
            <a:off x="5329679" y="3411359"/>
            <a:ext cx="689227" cy="1343670"/>
          </a:xfrm>
          <a:prstGeom prst="line">
            <a:avLst/>
          </a:prstGeom>
          <a:ln w="57150">
            <a:solidFill>
              <a:srgbClr val="3DB3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/>
          <p:cNvGrpSpPr/>
          <p:nvPr/>
        </p:nvGrpSpPr>
        <p:grpSpPr>
          <a:xfrm>
            <a:off x="4269028" y="2491274"/>
            <a:ext cx="1152000" cy="1152000"/>
            <a:chOff x="461981" y="4418393"/>
            <a:chExt cx="1152000" cy="1152000"/>
          </a:xfrm>
        </p:grpSpPr>
        <p:sp>
          <p:nvSpPr>
            <p:cNvPr id="25" name="椭圆 24"/>
            <p:cNvSpPr/>
            <p:nvPr/>
          </p:nvSpPr>
          <p:spPr>
            <a:xfrm>
              <a:off x="461981" y="4418393"/>
              <a:ext cx="1152000" cy="1152000"/>
            </a:xfrm>
            <a:prstGeom prst="ellipse">
              <a:avLst/>
            </a:prstGeom>
            <a:solidFill>
              <a:srgbClr val="3DB39E"/>
            </a:solidFill>
            <a:ln>
              <a:solidFill>
                <a:srgbClr val="3DB39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5081" y="4556243"/>
              <a:ext cx="685800" cy="876300"/>
            </a:xfrm>
            <a:prstGeom prst="rect">
              <a:avLst/>
            </a:prstGeom>
          </p:spPr>
        </p:pic>
      </p:grpSp>
      <p:cxnSp>
        <p:nvCxnSpPr>
          <p:cNvPr id="18" name="直接连接符 17"/>
          <p:cNvCxnSpPr/>
          <p:nvPr/>
        </p:nvCxnSpPr>
        <p:spPr>
          <a:xfrm flipH="1">
            <a:off x="3476974" y="3535996"/>
            <a:ext cx="1066727" cy="1295391"/>
          </a:xfrm>
          <a:prstGeom prst="line">
            <a:avLst/>
          </a:prstGeom>
          <a:ln w="57150">
            <a:solidFill>
              <a:srgbClr val="3DB3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直接连接符 50"/>
          <p:cNvCxnSpPr/>
          <p:nvPr/>
        </p:nvCxnSpPr>
        <p:spPr>
          <a:xfrm flipV="1">
            <a:off x="5187928" y="2394838"/>
            <a:ext cx="2528350" cy="234286"/>
          </a:xfrm>
          <a:prstGeom prst="line">
            <a:avLst/>
          </a:prstGeom>
          <a:ln w="57150">
            <a:solidFill>
              <a:srgbClr val="3DB3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1532004" y="1574702"/>
            <a:ext cx="1384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前端语言</a:t>
            </a:r>
            <a:endParaRPr lang="en-US" altLang="zh-CN" dirty="0" smtClean="0"/>
          </a:p>
          <a:p>
            <a:r>
              <a:rPr lang="zh-CN" altLang="en-US" dirty="0" smtClean="0"/>
              <a:t>自学</a:t>
            </a:r>
            <a:r>
              <a:rPr lang="en-US" altLang="zh-CN" dirty="0" err="1" smtClean="0"/>
              <a:t>Vue</a:t>
            </a:r>
            <a:endParaRPr lang="en-US" altLang="zh-CN" dirty="0"/>
          </a:p>
        </p:txBody>
      </p:sp>
      <p:sp>
        <p:nvSpPr>
          <p:cNvPr id="4" name="TextBox 3"/>
          <p:cNvSpPr txBox="1"/>
          <p:nvPr/>
        </p:nvSpPr>
        <p:spPr>
          <a:xfrm>
            <a:off x="7716278" y="2027655"/>
            <a:ext cx="15859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自学后端</a:t>
            </a:r>
            <a:r>
              <a:rPr lang="en-US" altLang="zh-CN" dirty="0" smtClean="0"/>
              <a:t>Node.js</a:t>
            </a:r>
            <a:endParaRPr lang="zh-CN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558562" y="4695065"/>
            <a:ext cx="12525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数据库：</a:t>
            </a:r>
            <a:r>
              <a:rPr lang="en-US" altLang="zh-CN" dirty="0" smtClean="0"/>
              <a:t>MySQL</a:t>
            </a:r>
            <a:endParaRPr lang="zh-CN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5811715" y="4906108"/>
            <a:ext cx="19045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开发工具：</a:t>
            </a:r>
            <a:endParaRPr lang="en-US" altLang="zh-CN" dirty="0" smtClean="0"/>
          </a:p>
          <a:p>
            <a:r>
              <a:rPr lang="en-US" altLang="zh-CN" dirty="0" smtClean="0"/>
              <a:t>VS</a:t>
            </a:r>
            <a:r>
              <a:rPr lang="zh-CN" altLang="en-US" dirty="0" smtClean="0"/>
              <a:t> </a:t>
            </a:r>
            <a:r>
              <a:rPr lang="en-US" altLang="zh-CN" dirty="0" smtClean="0"/>
              <a:t>Code</a:t>
            </a:r>
          </a:p>
          <a:p>
            <a:r>
              <a:rPr lang="en-US" altLang="zh-CN" dirty="0" err="1" smtClean="0"/>
              <a:t>Navicat</a:t>
            </a:r>
            <a:r>
              <a:rPr lang="en-US" altLang="zh-CN" smtClean="0"/>
              <a:t>  </a:t>
            </a:r>
            <a:endParaRPr lang="en-US" altLang="zh-CN" smtClean="0"/>
          </a:p>
          <a:p>
            <a:r>
              <a:rPr lang="en-US" altLang="zh-CN" smtClean="0"/>
              <a:t>Git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2903910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D8578-DDD4-487D-A316-C8E65CC577E1}" type="slidenum">
              <a:rPr lang="zh-CN" altLang="en-US" smtClean="0"/>
              <a:t>12</a:t>
            </a:fld>
            <a:endParaRPr lang="zh-CN" altLang="en-US"/>
          </a:p>
        </p:txBody>
      </p:sp>
      <p:pic>
        <p:nvPicPr>
          <p:cNvPr id="11" name="内容占位符 10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265" b="42628"/>
          <a:stretch/>
        </p:blipFill>
        <p:spPr>
          <a:xfrm>
            <a:off x="0" y="1368745"/>
            <a:ext cx="12192000" cy="2609693"/>
          </a:xfrm>
        </p:spPr>
      </p:pic>
      <p:grpSp>
        <p:nvGrpSpPr>
          <p:cNvPr id="2" name="组合 1"/>
          <p:cNvGrpSpPr/>
          <p:nvPr/>
        </p:nvGrpSpPr>
        <p:grpSpPr>
          <a:xfrm>
            <a:off x="3877326" y="4290231"/>
            <a:ext cx="6573535" cy="1643492"/>
            <a:chOff x="3877326" y="4290231"/>
            <a:chExt cx="6573535" cy="1643492"/>
          </a:xfrm>
        </p:grpSpPr>
        <p:sp>
          <p:nvSpPr>
            <p:cNvPr id="20" name="矩形 19"/>
            <p:cNvSpPr/>
            <p:nvPr/>
          </p:nvSpPr>
          <p:spPr>
            <a:xfrm>
              <a:off x="3877326" y="4290231"/>
              <a:ext cx="1826141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3200" b="1" dirty="0" smtClean="0">
                  <a:solidFill>
                    <a:srgbClr val="3DB39E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可待开发</a:t>
              </a:r>
              <a:endParaRPr lang="zh-CN" altLang="en-US" sz="3200" b="1" dirty="0">
                <a:solidFill>
                  <a:srgbClr val="3DB39E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4306712" y="5010393"/>
              <a:ext cx="543516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如果</a:t>
              </a:r>
              <a:r>
                <a:rPr lang="en-US" altLang="zh-CN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”</a:t>
              </a:r>
              <a:r>
                <a:rPr lang="zh-CN" altLang="en-US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时间充裕</a:t>
              </a:r>
              <a:r>
                <a:rPr lang="en-US" altLang="zh-CN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”</a:t>
              </a:r>
              <a:r>
                <a:rPr lang="zh-CN" altLang="en-US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，我们的系统也可以进行扩展，比如增加电影预览，排片等功能，当然在其他系统方面也可以增加例如零食饮料的售卖，排座位等功能</a:t>
              </a:r>
              <a:endPara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cxnSp>
          <p:nvCxnSpPr>
            <p:cNvPr id="30" name="直接连接符 29"/>
            <p:cNvCxnSpPr/>
            <p:nvPr/>
          </p:nvCxnSpPr>
          <p:spPr>
            <a:xfrm>
              <a:off x="3962401" y="4875006"/>
              <a:ext cx="64884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矩形 23"/>
          <p:cNvSpPr/>
          <p:nvPr/>
        </p:nvSpPr>
        <p:spPr>
          <a:xfrm>
            <a:off x="9155658" y="1368743"/>
            <a:ext cx="3049200" cy="2609693"/>
          </a:xfrm>
          <a:prstGeom prst="rect">
            <a:avLst/>
          </a:prstGeom>
          <a:solidFill>
            <a:srgbClr val="3DB39E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" name="组合 22"/>
          <p:cNvGrpSpPr/>
          <p:nvPr/>
        </p:nvGrpSpPr>
        <p:grpSpPr>
          <a:xfrm>
            <a:off x="4030879" y="2133590"/>
            <a:ext cx="1080000" cy="1080000"/>
            <a:chOff x="8502232" y="2244385"/>
            <a:chExt cx="876300" cy="876300"/>
          </a:xfrm>
        </p:grpSpPr>
        <p:sp>
          <p:nvSpPr>
            <p:cNvPr id="25" name="椭圆 24"/>
            <p:cNvSpPr/>
            <p:nvPr/>
          </p:nvSpPr>
          <p:spPr>
            <a:xfrm>
              <a:off x="8502232" y="2244385"/>
              <a:ext cx="876300" cy="87630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29" name="图片 2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99561" y="2432946"/>
              <a:ext cx="681643" cy="613479"/>
            </a:xfrm>
            <a:prstGeom prst="rect">
              <a:avLst/>
            </a:prstGeom>
          </p:spPr>
        </p:pic>
      </p:grpSp>
      <p:grpSp>
        <p:nvGrpSpPr>
          <p:cNvPr id="34" name="组合 33"/>
          <p:cNvGrpSpPr/>
          <p:nvPr/>
        </p:nvGrpSpPr>
        <p:grpSpPr>
          <a:xfrm>
            <a:off x="983559" y="2133591"/>
            <a:ext cx="1080000" cy="1080000"/>
            <a:chOff x="8110158" y="3554322"/>
            <a:chExt cx="876300" cy="876300"/>
          </a:xfrm>
        </p:grpSpPr>
        <p:sp>
          <p:nvSpPr>
            <p:cNvPr id="35" name="椭圆 34"/>
            <p:cNvSpPr/>
            <p:nvPr/>
          </p:nvSpPr>
          <p:spPr>
            <a:xfrm>
              <a:off x="8110158" y="3554322"/>
              <a:ext cx="876300" cy="876300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36" name="图片 3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32092" y="3758472"/>
              <a:ext cx="632433" cy="468000"/>
            </a:xfrm>
            <a:prstGeom prst="rect">
              <a:avLst/>
            </a:prstGeom>
          </p:spPr>
        </p:pic>
      </p:grpSp>
      <p:grpSp>
        <p:nvGrpSpPr>
          <p:cNvPr id="41" name="组合 40"/>
          <p:cNvGrpSpPr/>
          <p:nvPr/>
        </p:nvGrpSpPr>
        <p:grpSpPr>
          <a:xfrm>
            <a:off x="10133829" y="2137219"/>
            <a:ext cx="1080000" cy="1080000"/>
            <a:chOff x="6787469" y="2184355"/>
            <a:chExt cx="876300" cy="876300"/>
          </a:xfrm>
        </p:grpSpPr>
        <p:sp>
          <p:nvSpPr>
            <p:cNvPr id="42" name="椭圆 41"/>
            <p:cNvSpPr/>
            <p:nvPr/>
          </p:nvSpPr>
          <p:spPr>
            <a:xfrm>
              <a:off x="6787469" y="2184355"/>
              <a:ext cx="876300" cy="87630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43" name="图片 42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97019" y="2279604"/>
              <a:ext cx="457201" cy="762002"/>
            </a:xfrm>
            <a:prstGeom prst="rect">
              <a:avLst/>
            </a:prstGeom>
          </p:spPr>
        </p:pic>
      </p:grpSp>
      <p:grpSp>
        <p:nvGrpSpPr>
          <p:cNvPr id="44" name="组合 43"/>
          <p:cNvGrpSpPr/>
          <p:nvPr/>
        </p:nvGrpSpPr>
        <p:grpSpPr>
          <a:xfrm>
            <a:off x="7211921" y="2133821"/>
            <a:ext cx="1080000" cy="1080000"/>
            <a:chOff x="8064082" y="5195503"/>
            <a:chExt cx="876300" cy="876300"/>
          </a:xfrm>
        </p:grpSpPr>
        <p:sp>
          <p:nvSpPr>
            <p:cNvPr id="46" name="椭圆 45"/>
            <p:cNvSpPr/>
            <p:nvPr/>
          </p:nvSpPr>
          <p:spPr>
            <a:xfrm>
              <a:off x="8064082" y="5195503"/>
              <a:ext cx="876300" cy="87630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47" name="图片 46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96232" y="5239074"/>
              <a:ext cx="612000" cy="7891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277168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椭圆 8"/>
          <p:cNvSpPr/>
          <p:nvPr/>
        </p:nvSpPr>
        <p:spPr>
          <a:xfrm>
            <a:off x="1041627" y="1907794"/>
            <a:ext cx="3829050" cy="3829050"/>
          </a:xfrm>
          <a:prstGeom prst="ellipse">
            <a:avLst/>
          </a:prstGeom>
          <a:solidFill>
            <a:srgbClr val="3DB39E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72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Thank you</a:t>
            </a:r>
            <a:endParaRPr lang="zh-CN" altLang="en-US" sz="7200" dirty="0"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45136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50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圆角矩形 64"/>
          <p:cNvSpPr/>
          <p:nvPr/>
        </p:nvSpPr>
        <p:spPr>
          <a:xfrm rot="3353473">
            <a:off x="-1296434" y="-45657"/>
            <a:ext cx="7846938" cy="7770481"/>
          </a:xfrm>
          <a:prstGeom prst="roundRect">
            <a:avLst>
              <a:gd name="adj" fmla="val 25034"/>
            </a:avLst>
          </a:prstGeom>
          <a:noFill/>
          <a:ln>
            <a:solidFill>
              <a:srgbClr val="3DB3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圆角矩形 11"/>
          <p:cNvSpPr/>
          <p:nvPr/>
        </p:nvSpPr>
        <p:spPr>
          <a:xfrm rot="3353473">
            <a:off x="-2993407" y="148526"/>
            <a:ext cx="7846938" cy="7770481"/>
          </a:xfrm>
          <a:prstGeom prst="roundRect">
            <a:avLst>
              <a:gd name="adj" fmla="val 25034"/>
            </a:avLst>
          </a:prstGeom>
          <a:solidFill>
            <a:srgbClr val="3DB39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 rot="3354861">
            <a:off x="1471083" y="1447484"/>
            <a:ext cx="6618166" cy="1325563"/>
          </a:xfrm>
        </p:spPr>
        <p:txBody>
          <a:bodyPr anchor="b" anchorCtr="1">
            <a:noAutofit/>
          </a:bodyPr>
          <a:lstStyle/>
          <a:p>
            <a:pPr algn="r"/>
            <a:r>
              <a:rPr lang="en-US" altLang="zh-CN" sz="6000" b="1" dirty="0" smtClean="0">
                <a:solidFill>
                  <a:srgbClr val="3DB39E"/>
                </a:solidFill>
              </a:rPr>
              <a:t>CONTENTS</a:t>
            </a:r>
            <a:endParaRPr lang="zh-CN" altLang="en-US" sz="6000" b="1" dirty="0">
              <a:solidFill>
                <a:srgbClr val="3DB39E"/>
              </a:solidFill>
            </a:endParaRPr>
          </a:p>
        </p:txBody>
      </p:sp>
      <p:pic>
        <p:nvPicPr>
          <p:cNvPr id="13" name="内容占位符 12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4846"/>
          <a:stretch>
            <a:fillRect/>
          </a:stretch>
        </p:blipFill>
        <p:spPr>
          <a:xfrm>
            <a:off x="1" y="0"/>
            <a:ext cx="5505165" cy="6858000"/>
          </a:xfrm>
          <a:custGeom>
            <a:avLst/>
            <a:gdLst>
              <a:gd name="connsiteX0" fmla="*/ 0 w 5505165"/>
              <a:gd name="connsiteY0" fmla="*/ 0 h 6858000"/>
              <a:gd name="connsiteX1" fmla="*/ 2780680 w 5505165"/>
              <a:gd name="connsiteY1" fmla="*/ 0 h 6858000"/>
              <a:gd name="connsiteX2" fmla="*/ 2861416 w 5505165"/>
              <a:gd name="connsiteY2" fmla="*/ 107143 h 6858000"/>
              <a:gd name="connsiteX3" fmla="*/ 5186707 w 5505165"/>
              <a:gd name="connsiteY3" fmla="*/ 3540449 h 6858000"/>
              <a:gd name="connsiteX4" fmla="*/ 4692331 w 5505165"/>
              <a:gd name="connsiteY4" fmla="*/ 6109830 h 6858000"/>
              <a:gd name="connsiteX5" fmla="*/ 3587654 w 5505165"/>
              <a:gd name="connsiteY5" fmla="*/ 6858000 h 6858000"/>
              <a:gd name="connsiteX6" fmla="*/ 0 w 5505165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05165" h="6858000">
                <a:moveTo>
                  <a:pt x="0" y="0"/>
                </a:moveTo>
                <a:lnTo>
                  <a:pt x="2780680" y="0"/>
                </a:lnTo>
                <a:lnTo>
                  <a:pt x="2861416" y="107143"/>
                </a:lnTo>
                <a:lnTo>
                  <a:pt x="5186707" y="3540449"/>
                </a:lnTo>
                <a:cubicBezTo>
                  <a:pt x="5759704" y="4386483"/>
                  <a:pt x="5538364" y="5536833"/>
                  <a:pt x="4692331" y="6109830"/>
                </a:cubicBezTo>
                <a:lnTo>
                  <a:pt x="3587654" y="6858000"/>
                </a:lnTo>
                <a:lnTo>
                  <a:pt x="0" y="6858000"/>
                </a:lnTo>
                <a:close/>
              </a:path>
            </a:pathLst>
          </a:custGeom>
          <a:ln w="76200">
            <a:noFill/>
          </a:ln>
        </p:spPr>
      </p:pic>
      <p:grpSp>
        <p:nvGrpSpPr>
          <p:cNvPr id="48" name="组合 47"/>
          <p:cNvGrpSpPr/>
          <p:nvPr/>
        </p:nvGrpSpPr>
        <p:grpSpPr>
          <a:xfrm>
            <a:off x="10589168" y="-2401476"/>
            <a:ext cx="1008000" cy="1008000"/>
            <a:chOff x="3616331" y="1027906"/>
            <a:chExt cx="1008000" cy="1008000"/>
          </a:xfrm>
        </p:grpSpPr>
        <p:grpSp>
          <p:nvGrpSpPr>
            <p:cNvPr id="44" name="组合 43"/>
            <p:cNvGrpSpPr/>
            <p:nvPr/>
          </p:nvGrpSpPr>
          <p:grpSpPr>
            <a:xfrm>
              <a:off x="3682181" y="1093756"/>
              <a:ext cx="876300" cy="876300"/>
              <a:chOff x="4770131" y="2387415"/>
              <a:chExt cx="876300" cy="876300"/>
            </a:xfrm>
          </p:grpSpPr>
          <p:sp>
            <p:nvSpPr>
              <p:cNvPr id="45" name="椭圆 44"/>
              <p:cNvSpPr/>
              <p:nvPr/>
            </p:nvSpPr>
            <p:spPr>
              <a:xfrm>
                <a:off x="4770131" y="2387415"/>
                <a:ext cx="876300" cy="876300"/>
              </a:xfrm>
              <a:prstGeom prst="ellipse">
                <a:avLst/>
              </a:prstGeom>
              <a:solidFill>
                <a:srgbClr val="3DB39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46" name="图片 45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848281" y="2559165"/>
                <a:ext cx="720000" cy="532800"/>
              </a:xfrm>
              <a:prstGeom prst="rect">
                <a:avLst/>
              </a:prstGeom>
            </p:spPr>
          </p:pic>
        </p:grpSp>
        <p:sp>
          <p:nvSpPr>
            <p:cNvPr id="47" name="椭圆 46"/>
            <p:cNvSpPr/>
            <p:nvPr/>
          </p:nvSpPr>
          <p:spPr>
            <a:xfrm>
              <a:off x="3616331" y="1027906"/>
              <a:ext cx="1008000" cy="1008000"/>
            </a:xfrm>
            <a:prstGeom prst="ellipse">
              <a:avLst/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" name="圆角矩形 13"/>
          <p:cNvSpPr/>
          <p:nvPr/>
        </p:nvSpPr>
        <p:spPr>
          <a:xfrm rot="3353473">
            <a:off x="-3283647" y="76490"/>
            <a:ext cx="7846938" cy="7770481"/>
          </a:xfrm>
          <a:prstGeom prst="roundRect">
            <a:avLst>
              <a:gd name="adj" fmla="val 23810"/>
            </a:avLst>
          </a:prstGeom>
          <a:noFill/>
          <a:ln>
            <a:solidFill>
              <a:srgbClr val="3DB39E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9" name="组合 58"/>
          <p:cNvGrpSpPr/>
          <p:nvPr/>
        </p:nvGrpSpPr>
        <p:grpSpPr>
          <a:xfrm>
            <a:off x="13611327" y="-2401476"/>
            <a:ext cx="1483763" cy="1483763"/>
            <a:chOff x="6601118" y="3487490"/>
            <a:chExt cx="1008000" cy="1008000"/>
          </a:xfrm>
        </p:grpSpPr>
        <p:grpSp>
          <p:nvGrpSpPr>
            <p:cNvPr id="27" name="组合 26"/>
            <p:cNvGrpSpPr/>
            <p:nvPr/>
          </p:nvGrpSpPr>
          <p:grpSpPr>
            <a:xfrm>
              <a:off x="6666968" y="3553340"/>
              <a:ext cx="876300" cy="876300"/>
              <a:chOff x="6667499" y="3554322"/>
              <a:chExt cx="876300" cy="876300"/>
            </a:xfrm>
          </p:grpSpPr>
          <p:sp>
            <p:nvSpPr>
              <p:cNvPr id="26" name="椭圆 25"/>
              <p:cNvSpPr/>
              <p:nvPr/>
            </p:nvSpPr>
            <p:spPr>
              <a:xfrm>
                <a:off x="6667499" y="3554322"/>
                <a:ext cx="876300" cy="876300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23" name="图片 22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852594" y="3669124"/>
                <a:ext cx="506110" cy="646696"/>
              </a:xfrm>
              <a:prstGeom prst="rect">
                <a:avLst/>
              </a:prstGeom>
            </p:spPr>
          </p:pic>
        </p:grpSp>
        <p:sp>
          <p:nvSpPr>
            <p:cNvPr id="58" name="椭圆 57"/>
            <p:cNvSpPr/>
            <p:nvPr/>
          </p:nvSpPr>
          <p:spPr>
            <a:xfrm>
              <a:off x="6601118" y="3487490"/>
              <a:ext cx="1008000" cy="1008000"/>
            </a:xfrm>
            <a:prstGeom prst="ellipse">
              <a:avLst/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11905216" y="-2269050"/>
            <a:ext cx="1008000" cy="1008000"/>
            <a:chOff x="5817897" y="4233561"/>
            <a:chExt cx="1008000" cy="1008000"/>
          </a:xfrm>
        </p:grpSpPr>
        <p:grpSp>
          <p:nvGrpSpPr>
            <p:cNvPr id="40" name="组合 39"/>
            <p:cNvGrpSpPr/>
            <p:nvPr/>
          </p:nvGrpSpPr>
          <p:grpSpPr>
            <a:xfrm>
              <a:off x="5883747" y="4299411"/>
              <a:ext cx="876300" cy="876300"/>
              <a:chOff x="5883747" y="4299411"/>
              <a:chExt cx="876300" cy="876300"/>
            </a:xfrm>
          </p:grpSpPr>
          <p:sp>
            <p:nvSpPr>
              <p:cNvPr id="28" name="椭圆 27"/>
              <p:cNvSpPr/>
              <p:nvPr/>
            </p:nvSpPr>
            <p:spPr>
              <a:xfrm>
                <a:off x="5883747" y="4299411"/>
                <a:ext cx="876300" cy="876300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39" name="图片 38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037497" y="4342561"/>
                <a:ext cx="568800" cy="790000"/>
              </a:xfrm>
              <a:prstGeom prst="rect">
                <a:avLst/>
              </a:prstGeom>
            </p:spPr>
          </p:pic>
        </p:grpSp>
        <p:sp>
          <p:nvSpPr>
            <p:cNvPr id="60" name="椭圆 59"/>
            <p:cNvSpPr/>
            <p:nvPr/>
          </p:nvSpPr>
          <p:spPr>
            <a:xfrm>
              <a:off x="5817897" y="4233561"/>
              <a:ext cx="1008000" cy="1008000"/>
            </a:xfrm>
            <a:prstGeom prst="ellipse">
              <a:avLst/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4623826" y="230666"/>
            <a:ext cx="1008000" cy="1008000"/>
            <a:chOff x="8044308" y="3488472"/>
            <a:chExt cx="1008000" cy="1008000"/>
          </a:xfrm>
        </p:grpSpPr>
        <p:sp>
          <p:nvSpPr>
            <p:cNvPr id="53" name="椭圆 52"/>
            <p:cNvSpPr/>
            <p:nvPr/>
          </p:nvSpPr>
          <p:spPr>
            <a:xfrm>
              <a:off x="8044308" y="3488472"/>
              <a:ext cx="1008000" cy="1008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  <a:lumOff val="5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6" name="组合 35"/>
            <p:cNvGrpSpPr/>
            <p:nvPr/>
          </p:nvGrpSpPr>
          <p:grpSpPr>
            <a:xfrm>
              <a:off x="8110158" y="3554322"/>
              <a:ext cx="876300" cy="876300"/>
              <a:chOff x="8110158" y="3554322"/>
              <a:chExt cx="876300" cy="876300"/>
            </a:xfrm>
          </p:grpSpPr>
          <p:sp>
            <p:nvSpPr>
              <p:cNvPr id="32" name="椭圆 31"/>
              <p:cNvSpPr/>
              <p:nvPr/>
            </p:nvSpPr>
            <p:spPr>
              <a:xfrm>
                <a:off x="8110158" y="3554322"/>
                <a:ext cx="876300" cy="876300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20" name="图片 19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8232092" y="3758472"/>
                <a:ext cx="632433" cy="468000"/>
              </a:xfrm>
              <a:prstGeom prst="rect">
                <a:avLst/>
              </a:prstGeom>
            </p:spPr>
          </p:pic>
        </p:grpSp>
      </p:grpSp>
      <p:sp>
        <p:nvSpPr>
          <p:cNvPr id="66" name="文本框 65"/>
          <p:cNvSpPr txBox="1"/>
          <p:nvPr/>
        </p:nvSpPr>
        <p:spPr>
          <a:xfrm>
            <a:off x="5725245" y="442279"/>
            <a:ext cx="55631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团队成员</a:t>
            </a:r>
            <a:endParaRPr lang="zh-CN" altLang="en-U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55" name="组合 54"/>
          <p:cNvGrpSpPr/>
          <p:nvPr/>
        </p:nvGrpSpPr>
        <p:grpSpPr>
          <a:xfrm>
            <a:off x="5882164" y="1940110"/>
            <a:ext cx="1008000" cy="1008000"/>
            <a:chOff x="8436382" y="2178535"/>
            <a:chExt cx="1008000" cy="1008000"/>
          </a:xfrm>
        </p:grpSpPr>
        <p:sp>
          <p:nvSpPr>
            <p:cNvPr id="51" name="椭圆 50"/>
            <p:cNvSpPr/>
            <p:nvPr/>
          </p:nvSpPr>
          <p:spPr>
            <a:xfrm>
              <a:off x="8436382" y="2178535"/>
              <a:ext cx="1008000" cy="1008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  <a:lumOff val="5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椭圆 29"/>
            <p:cNvSpPr/>
            <p:nvPr/>
          </p:nvSpPr>
          <p:spPr>
            <a:xfrm>
              <a:off x="8502232" y="2244385"/>
              <a:ext cx="876300" cy="8763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21" name="图片 20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99561" y="2432946"/>
              <a:ext cx="681643" cy="613479"/>
            </a:xfrm>
            <a:prstGeom prst="rect">
              <a:avLst/>
            </a:prstGeom>
          </p:spPr>
        </p:pic>
      </p:grpSp>
      <p:sp>
        <p:nvSpPr>
          <p:cNvPr id="67" name="文本框 66"/>
          <p:cNvSpPr txBox="1"/>
          <p:nvPr/>
        </p:nvSpPr>
        <p:spPr>
          <a:xfrm>
            <a:off x="7006778" y="2148275"/>
            <a:ext cx="43904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项目成员分配</a:t>
            </a:r>
            <a:endParaRPr lang="zh-CN" altLang="en-U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50" name="组合 49"/>
          <p:cNvGrpSpPr/>
          <p:nvPr/>
        </p:nvGrpSpPr>
        <p:grpSpPr>
          <a:xfrm>
            <a:off x="6064628" y="5358997"/>
            <a:ext cx="1008000" cy="1008000"/>
            <a:chOff x="6620434" y="1471906"/>
            <a:chExt cx="1008000" cy="1008000"/>
          </a:xfrm>
        </p:grpSpPr>
        <p:sp>
          <p:nvSpPr>
            <p:cNvPr id="49" name="椭圆 48"/>
            <p:cNvSpPr/>
            <p:nvPr/>
          </p:nvSpPr>
          <p:spPr>
            <a:xfrm>
              <a:off x="6620434" y="1471906"/>
              <a:ext cx="1008000" cy="1008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  <a:lumOff val="5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25" name="组合 24"/>
            <p:cNvGrpSpPr/>
            <p:nvPr/>
          </p:nvGrpSpPr>
          <p:grpSpPr>
            <a:xfrm>
              <a:off x="6686284" y="1537756"/>
              <a:ext cx="876300" cy="876300"/>
              <a:chOff x="6787469" y="2184355"/>
              <a:chExt cx="876300" cy="876300"/>
            </a:xfrm>
          </p:grpSpPr>
          <p:sp>
            <p:nvSpPr>
              <p:cNvPr id="15" name="椭圆 14"/>
              <p:cNvSpPr/>
              <p:nvPr/>
            </p:nvSpPr>
            <p:spPr>
              <a:xfrm>
                <a:off x="6787469" y="2184355"/>
                <a:ext cx="876300" cy="876300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24" name="图片 23"/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97019" y="2279604"/>
                <a:ext cx="457201" cy="762002"/>
              </a:xfrm>
              <a:prstGeom prst="rect">
                <a:avLst/>
              </a:prstGeom>
            </p:spPr>
          </p:pic>
        </p:grpSp>
      </p:grpSp>
      <p:sp>
        <p:nvSpPr>
          <p:cNvPr id="68" name="文本框 67"/>
          <p:cNvSpPr txBox="1"/>
          <p:nvPr/>
        </p:nvSpPr>
        <p:spPr>
          <a:xfrm>
            <a:off x="7147378" y="5608709"/>
            <a:ext cx="50152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可开发性</a:t>
            </a:r>
            <a:endParaRPr lang="en-US" altLang="zh-CN" sz="3200" dirty="0" smtClean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63" name="组合 62"/>
          <p:cNvGrpSpPr/>
          <p:nvPr/>
        </p:nvGrpSpPr>
        <p:grpSpPr>
          <a:xfrm>
            <a:off x="6718536" y="3649554"/>
            <a:ext cx="1008000" cy="1008000"/>
            <a:chOff x="7998232" y="5129653"/>
            <a:chExt cx="1008000" cy="1008000"/>
          </a:xfrm>
        </p:grpSpPr>
        <p:sp>
          <p:nvSpPr>
            <p:cNvPr id="62" name="椭圆 61"/>
            <p:cNvSpPr/>
            <p:nvPr/>
          </p:nvSpPr>
          <p:spPr>
            <a:xfrm>
              <a:off x="7998232" y="5129653"/>
              <a:ext cx="1008000" cy="100800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  <a:lumOff val="5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7" name="椭圆 36"/>
            <p:cNvSpPr/>
            <p:nvPr/>
          </p:nvSpPr>
          <p:spPr>
            <a:xfrm>
              <a:off x="8064082" y="5195503"/>
              <a:ext cx="876300" cy="8763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8" name="图片 17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96232" y="5239074"/>
              <a:ext cx="612000" cy="789158"/>
            </a:xfrm>
            <a:prstGeom prst="rect">
              <a:avLst/>
            </a:prstGeom>
          </p:spPr>
        </p:pic>
      </p:grpSp>
      <p:sp>
        <p:nvSpPr>
          <p:cNvPr id="69" name="文本框 68"/>
          <p:cNvSpPr txBox="1"/>
          <p:nvPr/>
        </p:nvSpPr>
        <p:spPr>
          <a:xfrm>
            <a:off x="7802736" y="3861167"/>
            <a:ext cx="439040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t>功能说明</a:t>
            </a:r>
            <a:endParaRPr lang="zh-CN" altLang="en-US" sz="3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灯片编号占位符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D8578-DDD4-487D-A316-C8E65CC577E1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9200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D8578-DDD4-487D-A316-C8E65CC577E1}" type="slidenum">
              <a:rPr lang="zh-CN" altLang="en-US" smtClean="0"/>
              <a:t>3</a:t>
            </a:fld>
            <a:endParaRPr lang="zh-CN" altLang="en-US"/>
          </a:p>
        </p:txBody>
      </p:sp>
      <p:pic>
        <p:nvPicPr>
          <p:cNvPr id="11" name="内容占位符 10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265" b="42628"/>
          <a:stretch/>
        </p:blipFill>
        <p:spPr>
          <a:xfrm>
            <a:off x="0" y="1368745"/>
            <a:ext cx="12192000" cy="2609693"/>
          </a:xfrm>
        </p:spPr>
      </p:pic>
      <p:sp>
        <p:nvSpPr>
          <p:cNvPr id="12" name="矩形 11"/>
          <p:cNvSpPr/>
          <p:nvPr/>
        </p:nvSpPr>
        <p:spPr>
          <a:xfrm>
            <a:off x="-1041" y="1368745"/>
            <a:ext cx="3049200" cy="2609693"/>
          </a:xfrm>
          <a:prstGeom prst="rect">
            <a:avLst/>
          </a:prstGeom>
          <a:solidFill>
            <a:srgbClr val="3DB39E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/>
        </p:nvGrpSpPr>
        <p:grpSpPr>
          <a:xfrm>
            <a:off x="983559" y="2133591"/>
            <a:ext cx="1080000" cy="1080000"/>
            <a:chOff x="8110158" y="3554322"/>
            <a:chExt cx="876300" cy="876300"/>
          </a:xfrm>
        </p:grpSpPr>
        <p:sp>
          <p:nvSpPr>
            <p:cNvPr id="18" name="椭圆 17"/>
            <p:cNvSpPr/>
            <p:nvPr/>
          </p:nvSpPr>
          <p:spPr>
            <a:xfrm>
              <a:off x="8110158" y="3554322"/>
              <a:ext cx="876300" cy="876300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9" name="图片 1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32092" y="3758472"/>
              <a:ext cx="632433" cy="468000"/>
            </a:xfrm>
            <a:prstGeom prst="rect">
              <a:avLst/>
            </a:prstGeom>
          </p:spPr>
        </p:pic>
      </p:grpSp>
      <p:grpSp>
        <p:nvGrpSpPr>
          <p:cNvPr id="2" name="组合 1"/>
          <p:cNvGrpSpPr/>
          <p:nvPr/>
        </p:nvGrpSpPr>
        <p:grpSpPr>
          <a:xfrm>
            <a:off x="3877326" y="4290231"/>
            <a:ext cx="6573535" cy="584775"/>
            <a:chOff x="3877326" y="4290231"/>
            <a:chExt cx="6573535" cy="584775"/>
          </a:xfrm>
        </p:grpSpPr>
        <p:sp>
          <p:nvSpPr>
            <p:cNvPr id="20" name="矩形 19"/>
            <p:cNvSpPr/>
            <p:nvPr/>
          </p:nvSpPr>
          <p:spPr>
            <a:xfrm>
              <a:off x="3877326" y="4290231"/>
              <a:ext cx="3877985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3200" b="1" dirty="0" smtClean="0">
                  <a:solidFill>
                    <a:srgbClr val="3DB39E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介绍我们的团队成员</a:t>
              </a:r>
              <a:endParaRPr lang="zh-CN" altLang="en-US" sz="3200" b="1" dirty="0">
                <a:solidFill>
                  <a:srgbClr val="3DB39E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cxnSp>
          <p:nvCxnSpPr>
            <p:cNvPr id="30" name="直接连接符 29"/>
            <p:cNvCxnSpPr/>
            <p:nvPr/>
          </p:nvCxnSpPr>
          <p:spPr>
            <a:xfrm>
              <a:off x="3962401" y="4875006"/>
              <a:ext cx="64884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组合 33"/>
          <p:cNvGrpSpPr/>
          <p:nvPr/>
        </p:nvGrpSpPr>
        <p:grpSpPr>
          <a:xfrm>
            <a:off x="4030879" y="2133590"/>
            <a:ext cx="1080000" cy="1080000"/>
            <a:chOff x="8502232" y="2244385"/>
            <a:chExt cx="876300" cy="876300"/>
          </a:xfrm>
        </p:grpSpPr>
        <p:sp>
          <p:nvSpPr>
            <p:cNvPr id="35" name="椭圆 34"/>
            <p:cNvSpPr/>
            <p:nvPr/>
          </p:nvSpPr>
          <p:spPr>
            <a:xfrm>
              <a:off x="8502232" y="2244385"/>
              <a:ext cx="876300" cy="87630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36" name="图片 3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99561" y="2432946"/>
              <a:ext cx="681643" cy="613479"/>
            </a:xfrm>
            <a:prstGeom prst="rect">
              <a:avLst/>
            </a:prstGeom>
          </p:spPr>
        </p:pic>
      </p:grpSp>
      <p:grpSp>
        <p:nvGrpSpPr>
          <p:cNvPr id="37" name="组合 36"/>
          <p:cNvGrpSpPr/>
          <p:nvPr/>
        </p:nvGrpSpPr>
        <p:grpSpPr>
          <a:xfrm>
            <a:off x="10133829" y="2137219"/>
            <a:ext cx="1080000" cy="1080000"/>
            <a:chOff x="6787469" y="2184355"/>
            <a:chExt cx="876300" cy="876300"/>
          </a:xfrm>
        </p:grpSpPr>
        <p:sp>
          <p:nvSpPr>
            <p:cNvPr id="38" name="椭圆 37"/>
            <p:cNvSpPr/>
            <p:nvPr/>
          </p:nvSpPr>
          <p:spPr>
            <a:xfrm>
              <a:off x="6787469" y="2184355"/>
              <a:ext cx="876300" cy="87630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39" name="图片 38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97019" y="2279604"/>
              <a:ext cx="457201" cy="762002"/>
            </a:xfrm>
            <a:prstGeom prst="rect">
              <a:avLst/>
            </a:prstGeom>
          </p:spPr>
        </p:pic>
      </p:grpSp>
      <p:grpSp>
        <p:nvGrpSpPr>
          <p:cNvPr id="40" name="组合 39"/>
          <p:cNvGrpSpPr/>
          <p:nvPr/>
        </p:nvGrpSpPr>
        <p:grpSpPr>
          <a:xfrm>
            <a:off x="7211921" y="2133821"/>
            <a:ext cx="1080000" cy="1080000"/>
            <a:chOff x="8064082" y="5195503"/>
            <a:chExt cx="876300" cy="876300"/>
          </a:xfrm>
        </p:grpSpPr>
        <p:sp>
          <p:nvSpPr>
            <p:cNvPr id="41" name="椭圆 40"/>
            <p:cNvSpPr/>
            <p:nvPr/>
          </p:nvSpPr>
          <p:spPr>
            <a:xfrm>
              <a:off x="8064082" y="5195503"/>
              <a:ext cx="876300" cy="87630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42" name="图片 41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96232" y="5239074"/>
              <a:ext cx="612000" cy="7891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1560791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 smtClean="0"/>
              <a:t>Our Team</a:t>
            </a:r>
            <a:endParaRPr lang="zh-CN" altLang="en-US" dirty="0"/>
          </a:p>
        </p:txBody>
      </p:sp>
      <p:sp>
        <p:nvSpPr>
          <p:cNvPr id="26" name="灯片编号占位符 2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D8578-DDD4-487D-A316-C8E65CC577E1}" type="slidenum">
              <a:rPr lang="zh-CN" altLang="en-US" smtClean="0"/>
              <a:t>4</a:t>
            </a:fld>
            <a:endParaRPr lang="zh-CN" altLang="en-US"/>
          </a:p>
        </p:txBody>
      </p:sp>
      <p:grpSp>
        <p:nvGrpSpPr>
          <p:cNvPr id="40" name="组合 39"/>
          <p:cNvGrpSpPr/>
          <p:nvPr/>
        </p:nvGrpSpPr>
        <p:grpSpPr>
          <a:xfrm>
            <a:off x="886201" y="3848708"/>
            <a:ext cx="2552400" cy="2042666"/>
            <a:chOff x="838293" y="2866218"/>
            <a:chExt cx="2552400" cy="1602334"/>
          </a:xfrm>
        </p:grpSpPr>
        <p:grpSp>
          <p:nvGrpSpPr>
            <p:cNvPr id="38" name="组合 37"/>
            <p:cNvGrpSpPr/>
            <p:nvPr/>
          </p:nvGrpSpPr>
          <p:grpSpPr>
            <a:xfrm>
              <a:off x="838293" y="3032152"/>
              <a:ext cx="2552400" cy="1436400"/>
              <a:chOff x="571593" y="4542774"/>
              <a:chExt cx="2552400" cy="1436400"/>
            </a:xfrm>
          </p:grpSpPr>
          <p:sp>
            <p:nvSpPr>
              <p:cNvPr id="35" name="矩形 34"/>
              <p:cNvSpPr/>
              <p:nvPr/>
            </p:nvSpPr>
            <p:spPr>
              <a:xfrm>
                <a:off x="571593" y="5007174"/>
                <a:ext cx="2552400" cy="972000"/>
              </a:xfrm>
              <a:prstGeom prst="rect">
                <a:avLst/>
              </a:prstGeom>
              <a:solidFill>
                <a:srgbClr val="3DB39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3200" dirty="0" smtClean="0">
                    <a:solidFill>
                      <a:schemeClr val="bg1">
                        <a:lumMod val="95000"/>
                      </a:schemeClr>
                    </a:solidFill>
                  </a:rPr>
                  <a:t>李海洋</a:t>
                </a:r>
                <a:endParaRPr lang="zh-CN" altLang="en-US" sz="3200" dirty="0">
                  <a:solidFill>
                    <a:schemeClr val="bg1">
                      <a:lumMod val="95000"/>
                    </a:schemeClr>
                  </a:solidFill>
                </a:endParaRPr>
              </a:p>
            </p:txBody>
          </p:sp>
          <p:sp>
            <p:nvSpPr>
              <p:cNvPr id="37" name="矩形 36"/>
              <p:cNvSpPr/>
              <p:nvPr/>
            </p:nvSpPr>
            <p:spPr>
              <a:xfrm>
                <a:off x="571593" y="4542774"/>
                <a:ext cx="2552400" cy="464400"/>
              </a:xfrm>
              <a:prstGeom prst="rect">
                <a:avLst/>
              </a:prstGeom>
              <a:solidFill>
                <a:srgbClr val="3DB39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</a:rPr>
                  <a:t>Member</a:t>
                </a:r>
                <a:endParaRPr lang="zh-CN" altLang="en-US" sz="28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39" name="等腰三角形 38"/>
            <p:cNvSpPr/>
            <p:nvPr/>
          </p:nvSpPr>
          <p:spPr>
            <a:xfrm>
              <a:off x="3162093" y="2866218"/>
              <a:ext cx="228600" cy="165312"/>
            </a:xfrm>
            <a:prstGeom prst="triangle">
              <a:avLst/>
            </a:prstGeom>
            <a:solidFill>
              <a:srgbClr val="3DB39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7163284" y="1002488"/>
            <a:ext cx="2552400" cy="2042666"/>
            <a:chOff x="838293" y="2866218"/>
            <a:chExt cx="2552400" cy="1602334"/>
          </a:xfrm>
        </p:grpSpPr>
        <p:grpSp>
          <p:nvGrpSpPr>
            <p:cNvPr id="42" name="组合 41"/>
            <p:cNvGrpSpPr/>
            <p:nvPr/>
          </p:nvGrpSpPr>
          <p:grpSpPr>
            <a:xfrm>
              <a:off x="838293" y="3031530"/>
              <a:ext cx="2552400" cy="1437022"/>
              <a:chOff x="571593" y="4542152"/>
              <a:chExt cx="2552400" cy="1437022"/>
            </a:xfrm>
          </p:grpSpPr>
          <p:sp>
            <p:nvSpPr>
              <p:cNvPr id="44" name="矩形 43"/>
              <p:cNvSpPr/>
              <p:nvPr/>
            </p:nvSpPr>
            <p:spPr>
              <a:xfrm>
                <a:off x="571593" y="5007174"/>
                <a:ext cx="2552400" cy="972000"/>
              </a:xfrm>
              <a:prstGeom prst="rect">
                <a:avLst/>
              </a:prstGeom>
              <a:solidFill>
                <a:srgbClr val="3DB39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3200" dirty="0" smtClean="0">
                    <a:solidFill>
                      <a:schemeClr val="bg1">
                        <a:lumMod val="95000"/>
                      </a:schemeClr>
                    </a:solidFill>
                  </a:rPr>
                  <a:t>刘代华</a:t>
                </a:r>
                <a:endParaRPr lang="zh-CN" altLang="en-US" sz="3200" dirty="0">
                  <a:solidFill>
                    <a:schemeClr val="bg1">
                      <a:lumMod val="95000"/>
                    </a:schemeClr>
                  </a:solidFill>
                </a:endParaRPr>
              </a:p>
            </p:txBody>
          </p:sp>
          <p:sp>
            <p:nvSpPr>
              <p:cNvPr id="45" name="矩形 44"/>
              <p:cNvSpPr/>
              <p:nvPr/>
            </p:nvSpPr>
            <p:spPr>
              <a:xfrm>
                <a:off x="571593" y="4542152"/>
                <a:ext cx="2552400" cy="464400"/>
              </a:xfrm>
              <a:prstGeom prst="rect">
                <a:avLst/>
              </a:prstGeom>
              <a:solidFill>
                <a:srgbClr val="3DB39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 smtClean="0">
                    <a:solidFill>
                      <a:schemeClr val="bg1"/>
                    </a:solidFill>
                  </a:rPr>
                  <a:t>Member</a:t>
                </a:r>
                <a:endParaRPr lang="zh-CN" altLang="en-US" sz="28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43" name="等腰三角形 42"/>
            <p:cNvSpPr/>
            <p:nvPr/>
          </p:nvSpPr>
          <p:spPr>
            <a:xfrm>
              <a:off x="3162093" y="2866218"/>
              <a:ext cx="228600" cy="165312"/>
            </a:xfrm>
            <a:prstGeom prst="triangle">
              <a:avLst/>
            </a:prstGeom>
            <a:solidFill>
              <a:srgbClr val="3DB39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3" name="等腰三角形 52"/>
          <p:cNvSpPr/>
          <p:nvPr/>
        </p:nvSpPr>
        <p:spPr>
          <a:xfrm flipV="1">
            <a:off x="10819292" y="3045154"/>
            <a:ext cx="228600" cy="165312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4" name="组合 63"/>
          <p:cNvGrpSpPr/>
          <p:nvPr/>
        </p:nvGrpSpPr>
        <p:grpSpPr>
          <a:xfrm>
            <a:off x="10962009" y="-4963"/>
            <a:ext cx="1008000" cy="1243629"/>
            <a:chOff x="10962009" y="-4963"/>
            <a:chExt cx="1008000" cy="1243629"/>
          </a:xfrm>
        </p:grpSpPr>
        <p:sp>
          <p:nvSpPr>
            <p:cNvPr id="63" name="矩形 62"/>
            <p:cNvSpPr/>
            <p:nvPr/>
          </p:nvSpPr>
          <p:spPr>
            <a:xfrm>
              <a:off x="10969209" y="-4963"/>
              <a:ext cx="993600" cy="830165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8" name="组合 57"/>
            <p:cNvGrpSpPr/>
            <p:nvPr/>
          </p:nvGrpSpPr>
          <p:grpSpPr>
            <a:xfrm>
              <a:off x="10962009" y="230666"/>
              <a:ext cx="1008000" cy="1008000"/>
              <a:chOff x="8044308" y="3488472"/>
              <a:chExt cx="1008000" cy="1008000"/>
            </a:xfrm>
          </p:grpSpPr>
          <p:sp>
            <p:nvSpPr>
              <p:cNvPr id="59" name="椭圆 58"/>
              <p:cNvSpPr/>
              <p:nvPr/>
            </p:nvSpPr>
            <p:spPr>
              <a:xfrm>
                <a:off x="8044308" y="3488472"/>
                <a:ext cx="1008000" cy="100800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60" name="组合 59"/>
              <p:cNvGrpSpPr/>
              <p:nvPr/>
            </p:nvGrpSpPr>
            <p:grpSpPr>
              <a:xfrm>
                <a:off x="8110158" y="3554322"/>
                <a:ext cx="876300" cy="876300"/>
                <a:chOff x="8110158" y="3554322"/>
                <a:chExt cx="876300" cy="876300"/>
              </a:xfrm>
            </p:grpSpPr>
            <p:sp>
              <p:nvSpPr>
                <p:cNvPr id="61" name="椭圆 60"/>
                <p:cNvSpPr/>
                <p:nvPr/>
              </p:nvSpPr>
              <p:spPr>
                <a:xfrm>
                  <a:off x="8110158" y="3554322"/>
                  <a:ext cx="876300" cy="876300"/>
                </a:xfrm>
                <a:prstGeom prst="ellipse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62" name="图片 61"/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8232092" y="3758472"/>
                  <a:ext cx="632433" cy="468000"/>
                </a:xfrm>
                <a:prstGeom prst="rect">
                  <a:avLst/>
                </a:prstGeom>
              </p:spPr>
            </p:pic>
          </p:grpSp>
        </p:grpSp>
      </p:grpSp>
      <p:grpSp>
        <p:nvGrpSpPr>
          <p:cNvPr id="65" name="组合 64"/>
          <p:cNvGrpSpPr/>
          <p:nvPr/>
        </p:nvGrpSpPr>
        <p:grpSpPr>
          <a:xfrm>
            <a:off x="4149743" y="3848708"/>
            <a:ext cx="2552420" cy="2042666"/>
            <a:chOff x="838273" y="2866218"/>
            <a:chExt cx="2552420" cy="1602334"/>
          </a:xfrm>
        </p:grpSpPr>
        <p:grpSp>
          <p:nvGrpSpPr>
            <p:cNvPr id="66" name="组合 65"/>
            <p:cNvGrpSpPr/>
            <p:nvPr/>
          </p:nvGrpSpPr>
          <p:grpSpPr>
            <a:xfrm>
              <a:off x="838273" y="3032152"/>
              <a:ext cx="2552420" cy="1436400"/>
              <a:chOff x="571573" y="4542774"/>
              <a:chExt cx="2552420" cy="1436400"/>
            </a:xfrm>
          </p:grpSpPr>
          <p:sp>
            <p:nvSpPr>
              <p:cNvPr id="68" name="矩形 67"/>
              <p:cNvSpPr/>
              <p:nvPr/>
            </p:nvSpPr>
            <p:spPr>
              <a:xfrm>
                <a:off x="571573" y="5007174"/>
                <a:ext cx="2552400" cy="972000"/>
              </a:xfrm>
              <a:prstGeom prst="rect">
                <a:avLst/>
              </a:prstGeom>
              <a:solidFill>
                <a:srgbClr val="3DB39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3200" dirty="0" smtClean="0">
                    <a:solidFill>
                      <a:schemeClr val="bg1">
                        <a:lumMod val="95000"/>
                      </a:schemeClr>
                    </a:solidFill>
                  </a:rPr>
                  <a:t>田雨泽</a:t>
                </a:r>
                <a:endParaRPr lang="zh-CN" altLang="en-US" sz="3200" dirty="0">
                  <a:solidFill>
                    <a:schemeClr val="bg1">
                      <a:lumMod val="95000"/>
                    </a:schemeClr>
                  </a:solidFill>
                </a:endParaRPr>
              </a:p>
            </p:txBody>
          </p:sp>
          <p:sp>
            <p:nvSpPr>
              <p:cNvPr id="69" name="矩形 68"/>
              <p:cNvSpPr/>
              <p:nvPr/>
            </p:nvSpPr>
            <p:spPr>
              <a:xfrm>
                <a:off x="571593" y="4542774"/>
                <a:ext cx="2552400" cy="464400"/>
              </a:xfrm>
              <a:prstGeom prst="rect">
                <a:avLst/>
              </a:prstGeom>
              <a:solidFill>
                <a:srgbClr val="3DB39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</a:rPr>
                  <a:t>Member</a:t>
                </a:r>
                <a:endParaRPr lang="zh-CN" altLang="en-US" sz="28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67" name="等腰三角形 66"/>
            <p:cNvSpPr/>
            <p:nvPr/>
          </p:nvSpPr>
          <p:spPr>
            <a:xfrm>
              <a:off x="3162093" y="2866218"/>
              <a:ext cx="228600" cy="165312"/>
            </a:xfrm>
            <a:prstGeom prst="triangle">
              <a:avLst/>
            </a:prstGeom>
            <a:solidFill>
              <a:srgbClr val="3DB39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0" name="组合 69"/>
          <p:cNvGrpSpPr/>
          <p:nvPr/>
        </p:nvGrpSpPr>
        <p:grpSpPr>
          <a:xfrm>
            <a:off x="7277584" y="3893805"/>
            <a:ext cx="2552400" cy="2042666"/>
            <a:chOff x="838293" y="2866218"/>
            <a:chExt cx="2552400" cy="1602334"/>
          </a:xfrm>
        </p:grpSpPr>
        <p:grpSp>
          <p:nvGrpSpPr>
            <p:cNvPr id="71" name="组合 70"/>
            <p:cNvGrpSpPr/>
            <p:nvPr/>
          </p:nvGrpSpPr>
          <p:grpSpPr>
            <a:xfrm>
              <a:off x="838293" y="3032152"/>
              <a:ext cx="2552400" cy="1436400"/>
              <a:chOff x="571593" y="4542774"/>
              <a:chExt cx="2552400" cy="1436400"/>
            </a:xfrm>
          </p:grpSpPr>
          <p:sp>
            <p:nvSpPr>
              <p:cNvPr id="73" name="矩形 72"/>
              <p:cNvSpPr/>
              <p:nvPr/>
            </p:nvSpPr>
            <p:spPr>
              <a:xfrm>
                <a:off x="571593" y="5007174"/>
                <a:ext cx="2552400" cy="972000"/>
              </a:xfrm>
              <a:prstGeom prst="rect">
                <a:avLst/>
              </a:prstGeom>
              <a:solidFill>
                <a:srgbClr val="3DB39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3200" dirty="0" smtClean="0">
                    <a:solidFill>
                      <a:schemeClr val="bg1">
                        <a:lumMod val="95000"/>
                      </a:schemeClr>
                    </a:solidFill>
                  </a:rPr>
                  <a:t>宋昌壑</a:t>
                </a:r>
                <a:endParaRPr lang="zh-CN" altLang="en-US" sz="3200" dirty="0">
                  <a:solidFill>
                    <a:schemeClr val="bg1">
                      <a:lumMod val="95000"/>
                    </a:schemeClr>
                  </a:solidFill>
                </a:endParaRPr>
              </a:p>
            </p:txBody>
          </p:sp>
          <p:sp>
            <p:nvSpPr>
              <p:cNvPr id="74" name="矩形 73"/>
              <p:cNvSpPr/>
              <p:nvPr/>
            </p:nvSpPr>
            <p:spPr>
              <a:xfrm>
                <a:off x="571593" y="4542774"/>
                <a:ext cx="2552400" cy="464400"/>
              </a:xfrm>
              <a:prstGeom prst="rect">
                <a:avLst/>
              </a:prstGeom>
              <a:solidFill>
                <a:srgbClr val="3DB39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</a:rPr>
                  <a:t>Member</a:t>
                </a:r>
                <a:endParaRPr lang="zh-CN" altLang="en-US" sz="28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72" name="等腰三角形 71"/>
            <p:cNvSpPr/>
            <p:nvPr/>
          </p:nvSpPr>
          <p:spPr>
            <a:xfrm>
              <a:off x="3162093" y="2866218"/>
              <a:ext cx="228600" cy="165312"/>
            </a:xfrm>
            <a:prstGeom prst="triangle">
              <a:avLst/>
            </a:prstGeom>
            <a:solidFill>
              <a:srgbClr val="3DB39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3992494" y="1070950"/>
            <a:ext cx="2552400" cy="2042666"/>
            <a:chOff x="838293" y="2866218"/>
            <a:chExt cx="2552400" cy="1602334"/>
          </a:xfrm>
        </p:grpSpPr>
        <p:grpSp>
          <p:nvGrpSpPr>
            <p:cNvPr id="76" name="组合 75"/>
            <p:cNvGrpSpPr/>
            <p:nvPr/>
          </p:nvGrpSpPr>
          <p:grpSpPr>
            <a:xfrm>
              <a:off x="838293" y="3032152"/>
              <a:ext cx="2552400" cy="1436400"/>
              <a:chOff x="571593" y="4542774"/>
              <a:chExt cx="2552400" cy="1436400"/>
            </a:xfrm>
          </p:grpSpPr>
          <p:sp>
            <p:nvSpPr>
              <p:cNvPr id="78" name="矩形 77"/>
              <p:cNvSpPr/>
              <p:nvPr/>
            </p:nvSpPr>
            <p:spPr>
              <a:xfrm>
                <a:off x="571593" y="5007174"/>
                <a:ext cx="2552400" cy="972000"/>
              </a:xfrm>
              <a:prstGeom prst="rect">
                <a:avLst/>
              </a:prstGeom>
              <a:solidFill>
                <a:srgbClr val="3DB39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3200" dirty="0" smtClean="0">
                    <a:solidFill>
                      <a:schemeClr val="bg1">
                        <a:lumMod val="95000"/>
                      </a:schemeClr>
                    </a:solidFill>
                  </a:rPr>
                  <a:t>汪展鹏</a:t>
                </a:r>
                <a:endParaRPr lang="zh-CN" altLang="en-US" sz="3200" dirty="0">
                  <a:solidFill>
                    <a:schemeClr val="bg1">
                      <a:lumMod val="95000"/>
                    </a:schemeClr>
                  </a:solidFill>
                </a:endParaRPr>
              </a:p>
            </p:txBody>
          </p:sp>
          <p:sp>
            <p:nvSpPr>
              <p:cNvPr id="79" name="矩形 78"/>
              <p:cNvSpPr/>
              <p:nvPr/>
            </p:nvSpPr>
            <p:spPr>
              <a:xfrm>
                <a:off x="571593" y="4542774"/>
                <a:ext cx="2552400" cy="464400"/>
              </a:xfrm>
              <a:prstGeom prst="rect">
                <a:avLst/>
              </a:prstGeom>
              <a:solidFill>
                <a:srgbClr val="3DB39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 smtClean="0">
                    <a:solidFill>
                      <a:schemeClr val="bg1"/>
                    </a:solidFill>
                  </a:rPr>
                  <a:t>Member</a:t>
                </a:r>
                <a:endParaRPr lang="zh-CN" altLang="en-US" sz="28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77" name="等腰三角形 76"/>
            <p:cNvSpPr/>
            <p:nvPr/>
          </p:nvSpPr>
          <p:spPr>
            <a:xfrm>
              <a:off x="3162093" y="2866218"/>
              <a:ext cx="228600" cy="165312"/>
            </a:xfrm>
            <a:prstGeom prst="triangle">
              <a:avLst/>
            </a:prstGeom>
            <a:solidFill>
              <a:srgbClr val="3DB39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886201" y="1074475"/>
            <a:ext cx="2552400" cy="2042665"/>
            <a:chOff x="838293" y="2866218"/>
            <a:chExt cx="2552400" cy="1602333"/>
          </a:xfrm>
        </p:grpSpPr>
        <p:grpSp>
          <p:nvGrpSpPr>
            <p:cNvPr id="81" name="组合 80"/>
            <p:cNvGrpSpPr/>
            <p:nvPr/>
          </p:nvGrpSpPr>
          <p:grpSpPr>
            <a:xfrm>
              <a:off x="838293" y="3032153"/>
              <a:ext cx="2552400" cy="1436398"/>
              <a:chOff x="571593" y="4542775"/>
              <a:chExt cx="2552400" cy="1436398"/>
            </a:xfrm>
          </p:grpSpPr>
          <p:sp>
            <p:nvSpPr>
              <p:cNvPr id="83" name="矩形 82"/>
              <p:cNvSpPr/>
              <p:nvPr/>
            </p:nvSpPr>
            <p:spPr>
              <a:xfrm>
                <a:off x="571593" y="5007173"/>
                <a:ext cx="2552400" cy="972000"/>
              </a:xfrm>
              <a:prstGeom prst="rect">
                <a:avLst/>
              </a:prstGeom>
              <a:solidFill>
                <a:srgbClr val="3DB39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3200" dirty="0" smtClean="0">
                    <a:solidFill>
                      <a:schemeClr val="bg1">
                        <a:lumMod val="95000"/>
                      </a:schemeClr>
                    </a:solidFill>
                  </a:rPr>
                  <a:t>李长欣</a:t>
                </a:r>
                <a:endParaRPr lang="zh-CN" altLang="en-US" sz="3200" dirty="0">
                  <a:solidFill>
                    <a:schemeClr val="bg1">
                      <a:lumMod val="95000"/>
                    </a:schemeClr>
                  </a:solidFill>
                </a:endParaRPr>
              </a:p>
            </p:txBody>
          </p:sp>
          <p:sp>
            <p:nvSpPr>
              <p:cNvPr id="84" name="矩形 83"/>
              <p:cNvSpPr/>
              <p:nvPr/>
            </p:nvSpPr>
            <p:spPr>
              <a:xfrm>
                <a:off x="571593" y="4542775"/>
                <a:ext cx="2552400" cy="464400"/>
              </a:xfrm>
              <a:prstGeom prst="rect">
                <a:avLst/>
              </a:prstGeom>
              <a:solidFill>
                <a:srgbClr val="3DB39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2800" dirty="0">
                    <a:solidFill>
                      <a:schemeClr val="bg1"/>
                    </a:solidFill>
                  </a:rPr>
                  <a:t>L</a:t>
                </a:r>
                <a:r>
                  <a:rPr lang="en-US" altLang="zh-CN" sz="2800" dirty="0" smtClean="0">
                    <a:solidFill>
                      <a:schemeClr val="bg1"/>
                    </a:solidFill>
                  </a:rPr>
                  <a:t>eader</a:t>
                </a:r>
                <a:endParaRPr lang="zh-CN" altLang="en-US" sz="2800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82" name="等腰三角形 81"/>
            <p:cNvSpPr/>
            <p:nvPr/>
          </p:nvSpPr>
          <p:spPr>
            <a:xfrm>
              <a:off x="3162093" y="2866218"/>
              <a:ext cx="228600" cy="165312"/>
            </a:xfrm>
            <a:prstGeom prst="triangle">
              <a:avLst/>
            </a:prstGeom>
            <a:solidFill>
              <a:srgbClr val="3DB39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5203352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D8578-DDD4-487D-A316-C8E65CC577E1}" type="slidenum">
              <a:rPr lang="zh-CN" altLang="en-US" smtClean="0"/>
              <a:t>5</a:t>
            </a:fld>
            <a:endParaRPr lang="zh-CN" altLang="en-US"/>
          </a:p>
        </p:txBody>
      </p:sp>
      <p:pic>
        <p:nvPicPr>
          <p:cNvPr id="11" name="内容占位符 10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265" b="42628"/>
          <a:stretch/>
        </p:blipFill>
        <p:spPr>
          <a:xfrm>
            <a:off x="0" y="1368745"/>
            <a:ext cx="12192000" cy="2609693"/>
          </a:xfrm>
        </p:spPr>
      </p:pic>
      <p:grpSp>
        <p:nvGrpSpPr>
          <p:cNvPr id="2" name="组合 1"/>
          <p:cNvGrpSpPr/>
          <p:nvPr/>
        </p:nvGrpSpPr>
        <p:grpSpPr>
          <a:xfrm>
            <a:off x="951207" y="4289809"/>
            <a:ext cx="9769371" cy="1730616"/>
            <a:chOff x="3984614" y="4290116"/>
            <a:chExt cx="4733203" cy="475945"/>
          </a:xfrm>
        </p:grpSpPr>
        <p:sp>
          <p:nvSpPr>
            <p:cNvPr id="20" name="矩形 19"/>
            <p:cNvSpPr/>
            <p:nvPr/>
          </p:nvSpPr>
          <p:spPr>
            <a:xfrm>
              <a:off x="4008356" y="4290116"/>
              <a:ext cx="884755" cy="16082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3200" b="1" dirty="0" smtClean="0">
                  <a:solidFill>
                    <a:srgbClr val="3DB39E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成员分配</a:t>
              </a:r>
              <a:endParaRPr lang="zh-CN" altLang="en-US" sz="3200" b="1" dirty="0">
                <a:solidFill>
                  <a:srgbClr val="3DB39E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3984614" y="4512132"/>
              <a:ext cx="4733203" cy="2539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我们的项目小组由</a:t>
              </a:r>
              <a:r>
                <a:rPr lang="en-US" altLang="zh-CN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6</a:t>
              </a:r>
              <a:r>
                <a:rPr lang="zh-CN" altLang="en-US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人组成，因为这是我们共同的课程作业，所以我们每个人都会积极参与到小组的开发中。目前的分配方案是三人负责前端实现，一人负责</a:t>
              </a:r>
              <a:r>
                <a:rPr lang="en-US" altLang="zh-CN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UI</a:t>
              </a:r>
              <a:r>
                <a:rPr lang="zh-CN" altLang="en-US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界面，两人负责后端和数据库</a:t>
              </a:r>
              <a:endParaRPr lang="zh-CN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sp>
        <p:nvSpPr>
          <p:cNvPr id="15" name="矩形 14"/>
          <p:cNvSpPr/>
          <p:nvPr/>
        </p:nvSpPr>
        <p:spPr>
          <a:xfrm>
            <a:off x="3046279" y="1368744"/>
            <a:ext cx="3049200" cy="2609693"/>
          </a:xfrm>
          <a:prstGeom prst="rect">
            <a:avLst/>
          </a:prstGeom>
          <a:solidFill>
            <a:srgbClr val="3DB39E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" name="组合 22"/>
          <p:cNvGrpSpPr/>
          <p:nvPr/>
        </p:nvGrpSpPr>
        <p:grpSpPr>
          <a:xfrm>
            <a:off x="4030879" y="2133590"/>
            <a:ext cx="1080000" cy="1080000"/>
            <a:chOff x="8502232" y="2244385"/>
            <a:chExt cx="876300" cy="876300"/>
          </a:xfrm>
        </p:grpSpPr>
        <p:sp>
          <p:nvSpPr>
            <p:cNvPr id="25" name="椭圆 24"/>
            <p:cNvSpPr/>
            <p:nvPr/>
          </p:nvSpPr>
          <p:spPr>
            <a:xfrm>
              <a:off x="8502232" y="2244385"/>
              <a:ext cx="876300" cy="87630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29" name="图片 2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99561" y="2432946"/>
              <a:ext cx="681643" cy="613479"/>
            </a:xfrm>
            <a:prstGeom prst="rect">
              <a:avLst/>
            </a:prstGeom>
          </p:spPr>
        </p:pic>
      </p:grpSp>
      <p:grpSp>
        <p:nvGrpSpPr>
          <p:cNvPr id="34" name="组合 33"/>
          <p:cNvGrpSpPr/>
          <p:nvPr/>
        </p:nvGrpSpPr>
        <p:grpSpPr>
          <a:xfrm>
            <a:off x="983559" y="2133591"/>
            <a:ext cx="1080000" cy="1080000"/>
            <a:chOff x="8110158" y="3554322"/>
            <a:chExt cx="876300" cy="876300"/>
          </a:xfrm>
        </p:grpSpPr>
        <p:sp>
          <p:nvSpPr>
            <p:cNvPr id="35" name="椭圆 34"/>
            <p:cNvSpPr/>
            <p:nvPr/>
          </p:nvSpPr>
          <p:spPr>
            <a:xfrm>
              <a:off x="8110158" y="3554322"/>
              <a:ext cx="876300" cy="876300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36" name="图片 3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32092" y="3758472"/>
              <a:ext cx="632433" cy="468000"/>
            </a:xfrm>
            <a:prstGeom prst="rect">
              <a:avLst/>
            </a:prstGeom>
          </p:spPr>
        </p:pic>
      </p:grpSp>
      <p:grpSp>
        <p:nvGrpSpPr>
          <p:cNvPr id="41" name="组合 40"/>
          <p:cNvGrpSpPr/>
          <p:nvPr/>
        </p:nvGrpSpPr>
        <p:grpSpPr>
          <a:xfrm>
            <a:off x="10133829" y="2137219"/>
            <a:ext cx="1080000" cy="1080000"/>
            <a:chOff x="6787469" y="2184355"/>
            <a:chExt cx="876300" cy="876300"/>
          </a:xfrm>
        </p:grpSpPr>
        <p:sp>
          <p:nvSpPr>
            <p:cNvPr id="42" name="椭圆 41"/>
            <p:cNvSpPr/>
            <p:nvPr/>
          </p:nvSpPr>
          <p:spPr>
            <a:xfrm>
              <a:off x="6787469" y="2184355"/>
              <a:ext cx="876300" cy="87630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43" name="图片 42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97019" y="2279604"/>
              <a:ext cx="457201" cy="762002"/>
            </a:xfrm>
            <a:prstGeom prst="rect">
              <a:avLst/>
            </a:prstGeom>
          </p:spPr>
        </p:pic>
      </p:grpSp>
      <p:grpSp>
        <p:nvGrpSpPr>
          <p:cNvPr id="44" name="组合 43"/>
          <p:cNvGrpSpPr/>
          <p:nvPr/>
        </p:nvGrpSpPr>
        <p:grpSpPr>
          <a:xfrm>
            <a:off x="7211921" y="2133821"/>
            <a:ext cx="1080000" cy="1080000"/>
            <a:chOff x="8064082" y="5195503"/>
            <a:chExt cx="876300" cy="876300"/>
          </a:xfrm>
        </p:grpSpPr>
        <p:sp>
          <p:nvSpPr>
            <p:cNvPr id="46" name="椭圆 45"/>
            <p:cNvSpPr/>
            <p:nvPr/>
          </p:nvSpPr>
          <p:spPr>
            <a:xfrm>
              <a:off x="8064082" y="5195503"/>
              <a:ext cx="876300" cy="87630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47" name="图片 46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96232" y="5239074"/>
              <a:ext cx="612000" cy="7891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5090862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D8578-DDD4-487D-A316-C8E65CC577E1}" type="slidenum">
              <a:rPr lang="zh-CN" altLang="en-US" smtClean="0"/>
              <a:t>6</a:t>
            </a:fld>
            <a:endParaRPr lang="zh-CN" altLang="en-US"/>
          </a:p>
        </p:txBody>
      </p:sp>
      <p:pic>
        <p:nvPicPr>
          <p:cNvPr id="11" name="内容占位符 10"/>
          <p:cNvPicPr>
            <a:picLocks noGrp="1" noChangeAspect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265" b="42628"/>
          <a:stretch/>
        </p:blipFill>
        <p:spPr>
          <a:xfrm>
            <a:off x="0" y="1368745"/>
            <a:ext cx="12192000" cy="2609693"/>
          </a:xfrm>
        </p:spPr>
      </p:pic>
      <p:sp>
        <p:nvSpPr>
          <p:cNvPr id="22" name="矩形 21"/>
          <p:cNvSpPr/>
          <p:nvPr/>
        </p:nvSpPr>
        <p:spPr>
          <a:xfrm>
            <a:off x="6106458" y="1368744"/>
            <a:ext cx="3049200" cy="2609693"/>
          </a:xfrm>
          <a:prstGeom prst="rect">
            <a:avLst/>
          </a:prstGeom>
          <a:solidFill>
            <a:srgbClr val="3DB39E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906603" y="4677092"/>
            <a:ext cx="6488460" cy="808649"/>
            <a:chOff x="-58355" y="4597962"/>
            <a:chExt cx="6488460" cy="808649"/>
          </a:xfrm>
        </p:grpSpPr>
        <p:sp>
          <p:nvSpPr>
            <p:cNvPr id="20" name="矩形 19"/>
            <p:cNvSpPr/>
            <p:nvPr/>
          </p:nvSpPr>
          <p:spPr>
            <a:xfrm>
              <a:off x="35253" y="4597962"/>
              <a:ext cx="1826141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3200" b="1" dirty="0" smtClean="0">
                  <a:solidFill>
                    <a:srgbClr val="3DB39E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功能说明</a:t>
              </a:r>
              <a:endParaRPr lang="zh-CN" altLang="en-US" sz="3200" b="1" dirty="0">
                <a:solidFill>
                  <a:srgbClr val="3DB39E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cxnSp>
          <p:nvCxnSpPr>
            <p:cNvPr id="30" name="直接连接符 29"/>
            <p:cNvCxnSpPr/>
            <p:nvPr/>
          </p:nvCxnSpPr>
          <p:spPr>
            <a:xfrm>
              <a:off x="-58355" y="5406611"/>
              <a:ext cx="6488460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组合 22"/>
          <p:cNvGrpSpPr/>
          <p:nvPr/>
        </p:nvGrpSpPr>
        <p:grpSpPr>
          <a:xfrm>
            <a:off x="4030879" y="2133590"/>
            <a:ext cx="1080000" cy="1080000"/>
            <a:chOff x="8502232" y="2244385"/>
            <a:chExt cx="876300" cy="876300"/>
          </a:xfrm>
        </p:grpSpPr>
        <p:sp>
          <p:nvSpPr>
            <p:cNvPr id="25" name="椭圆 24"/>
            <p:cNvSpPr/>
            <p:nvPr/>
          </p:nvSpPr>
          <p:spPr>
            <a:xfrm>
              <a:off x="8502232" y="2244385"/>
              <a:ext cx="876300" cy="87630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29" name="图片 28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99561" y="2432946"/>
              <a:ext cx="681643" cy="613479"/>
            </a:xfrm>
            <a:prstGeom prst="rect">
              <a:avLst/>
            </a:prstGeom>
          </p:spPr>
        </p:pic>
      </p:grpSp>
      <p:grpSp>
        <p:nvGrpSpPr>
          <p:cNvPr id="34" name="组合 33"/>
          <p:cNvGrpSpPr/>
          <p:nvPr/>
        </p:nvGrpSpPr>
        <p:grpSpPr>
          <a:xfrm>
            <a:off x="983559" y="2133591"/>
            <a:ext cx="1080000" cy="1080000"/>
            <a:chOff x="8110158" y="3554322"/>
            <a:chExt cx="876300" cy="876300"/>
          </a:xfrm>
        </p:grpSpPr>
        <p:sp>
          <p:nvSpPr>
            <p:cNvPr id="35" name="椭圆 34"/>
            <p:cNvSpPr/>
            <p:nvPr/>
          </p:nvSpPr>
          <p:spPr>
            <a:xfrm>
              <a:off x="8110158" y="3554322"/>
              <a:ext cx="876300" cy="876300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36" name="图片 3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32092" y="3758472"/>
              <a:ext cx="632433" cy="468000"/>
            </a:xfrm>
            <a:prstGeom prst="rect">
              <a:avLst/>
            </a:prstGeom>
          </p:spPr>
        </p:pic>
      </p:grpSp>
      <p:grpSp>
        <p:nvGrpSpPr>
          <p:cNvPr id="41" name="组合 40"/>
          <p:cNvGrpSpPr/>
          <p:nvPr/>
        </p:nvGrpSpPr>
        <p:grpSpPr>
          <a:xfrm>
            <a:off x="10133829" y="2137219"/>
            <a:ext cx="1080000" cy="1080000"/>
            <a:chOff x="6787469" y="2184355"/>
            <a:chExt cx="876300" cy="876300"/>
          </a:xfrm>
        </p:grpSpPr>
        <p:sp>
          <p:nvSpPr>
            <p:cNvPr id="42" name="椭圆 41"/>
            <p:cNvSpPr/>
            <p:nvPr/>
          </p:nvSpPr>
          <p:spPr>
            <a:xfrm>
              <a:off x="6787469" y="2184355"/>
              <a:ext cx="876300" cy="87630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43" name="图片 42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97019" y="2279604"/>
              <a:ext cx="457201" cy="762002"/>
            </a:xfrm>
            <a:prstGeom prst="rect">
              <a:avLst/>
            </a:prstGeom>
          </p:spPr>
        </p:pic>
      </p:grpSp>
      <p:grpSp>
        <p:nvGrpSpPr>
          <p:cNvPr id="44" name="组合 43"/>
          <p:cNvGrpSpPr/>
          <p:nvPr/>
        </p:nvGrpSpPr>
        <p:grpSpPr>
          <a:xfrm>
            <a:off x="7211921" y="2133821"/>
            <a:ext cx="1080000" cy="1080000"/>
            <a:chOff x="8064082" y="5195503"/>
            <a:chExt cx="876300" cy="876300"/>
          </a:xfrm>
        </p:grpSpPr>
        <p:sp>
          <p:nvSpPr>
            <p:cNvPr id="46" name="椭圆 45"/>
            <p:cNvSpPr/>
            <p:nvPr/>
          </p:nvSpPr>
          <p:spPr>
            <a:xfrm>
              <a:off x="8064082" y="5195503"/>
              <a:ext cx="876300" cy="87630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47" name="图片 46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96232" y="5239074"/>
              <a:ext cx="612000" cy="7891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8777894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功能总览</a:t>
            </a:r>
            <a:endParaRPr lang="zh-CN" altLang="en-US" dirty="0"/>
          </a:p>
        </p:txBody>
      </p:sp>
      <p:sp>
        <p:nvSpPr>
          <p:cNvPr id="26" name="灯片编号占位符 2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D8578-DDD4-487D-A316-C8E65CC577E1}" type="slidenum">
              <a:rPr lang="zh-CN" altLang="en-US" smtClean="0"/>
              <a:t>7</a:t>
            </a:fld>
            <a:endParaRPr lang="zh-CN" altLang="en-US"/>
          </a:p>
        </p:txBody>
      </p:sp>
      <p:cxnSp>
        <p:nvCxnSpPr>
          <p:cNvPr id="35" name="直接连接符 34"/>
          <p:cNvCxnSpPr>
            <a:endCxn id="25" idx="5"/>
          </p:cNvCxnSpPr>
          <p:nvPr/>
        </p:nvCxnSpPr>
        <p:spPr>
          <a:xfrm flipH="1" flipV="1">
            <a:off x="2579204" y="2266760"/>
            <a:ext cx="1910293" cy="677115"/>
          </a:xfrm>
          <a:prstGeom prst="line">
            <a:avLst/>
          </a:prstGeom>
          <a:ln w="57150">
            <a:solidFill>
              <a:srgbClr val="3DB3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/>
          <p:cNvCxnSpPr>
            <a:endCxn id="22" idx="0"/>
          </p:cNvCxnSpPr>
          <p:nvPr/>
        </p:nvCxnSpPr>
        <p:spPr>
          <a:xfrm>
            <a:off x="4731802" y="3886143"/>
            <a:ext cx="689227" cy="1343670"/>
          </a:xfrm>
          <a:prstGeom prst="line">
            <a:avLst/>
          </a:prstGeom>
          <a:ln w="57150">
            <a:solidFill>
              <a:srgbClr val="3DB3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" name="组合 14"/>
          <p:cNvGrpSpPr/>
          <p:nvPr/>
        </p:nvGrpSpPr>
        <p:grpSpPr>
          <a:xfrm>
            <a:off x="1595910" y="1283466"/>
            <a:ext cx="1152000" cy="1152000"/>
            <a:chOff x="461981" y="4418393"/>
            <a:chExt cx="1152000" cy="1152000"/>
          </a:xfrm>
        </p:grpSpPr>
        <p:sp>
          <p:nvSpPr>
            <p:cNvPr id="25" name="椭圆 24"/>
            <p:cNvSpPr/>
            <p:nvPr/>
          </p:nvSpPr>
          <p:spPr>
            <a:xfrm>
              <a:off x="461981" y="4418393"/>
              <a:ext cx="1152000" cy="1152000"/>
            </a:xfrm>
            <a:prstGeom prst="ellipse">
              <a:avLst/>
            </a:prstGeom>
            <a:solidFill>
              <a:srgbClr val="3DB39E"/>
            </a:solidFill>
            <a:ln>
              <a:solidFill>
                <a:srgbClr val="3DB39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1" name="图片 1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5081" y="4556243"/>
              <a:ext cx="685800" cy="876300"/>
            </a:xfrm>
            <a:prstGeom prst="rect">
              <a:avLst/>
            </a:prstGeom>
          </p:spPr>
        </p:pic>
      </p:grpSp>
      <p:grpSp>
        <p:nvGrpSpPr>
          <p:cNvPr id="6" name="组合 5"/>
          <p:cNvGrpSpPr/>
          <p:nvPr/>
        </p:nvGrpSpPr>
        <p:grpSpPr>
          <a:xfrm>
            <a:off x="3665075" y="2293260"/>
            <a:ext cx="1639484" cy="1639485"/>
            <a:chOff x="4979737" y="2819400"/>
            <a:chExt cx="1152000" cy="1152000"/>
          </a:xfrm>
        </p:grpSpPr>
        <p:sp>
          <p:nvSpPr>
            <p:cNvPr id="5" name="椭圆 4"/>
            <p:cNvSpPr/>
            <p:nvPr/>
          </p:nvSpPr>
          <p:spPr>
            <a:xfrm>
              <a:off x="4979737" y="2819400"/>
              <a:ext cx="1152000" cy="1152000"/>
            </a:xfrm>
            <a:prstGeom prst="ellipse">
              <a:avLst/>
            </a:prstGeom>
            <a:solidFill>
              <a:srgbClr val="3DB39E"/>
            </a:solidFill>
            <a:ln>
              <a:solidFill>
                <a:srgbClr val="3DB39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3" name="图片 2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46162" y="3023925"/>
              <a:ext cx="819150" cy="742950"/>
            </a:xfrm>
            <a:prstGeom prst="rect">
              <a:avLst/>
            </a:prstGeom>
          </p:spPr>
        </p:pic>
      </p:grpSp>
      <p:sp>
        <p:nvSpPr>
          <p:cNvPr id="20" name="文本框 19"/>
          <p:cNvSpPr txBox="1"/>
          <p:nvPr/>
        </p:nvSpPr>
        <p:spPr>
          <a:xfrm>
            <a:off x="2932517" y="1726673"/>
            <a:ext cx="3222368" cy="461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 smtClean="0">
                <a:solidFill>
                  <a:srgbClr val="3DB39E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电影售票系统</a:t>
            </a:r>
            <a:endParaRPr lang="zh-CN" altLang="en-US" sz="2400" b="1" dirty="0">
              <a:solidFill>
                <a:srgbClr val="3DB39E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4985600" y="5229813"/>
            <a:ext cx="870857" cy="870857"/>
            <a:chOff x="823931" y="1946320"/>
            <a:chExt cx="1152000" cy="1152000"/>
          </a:xfrm>
        </p:grpSpPr>
        <p:sp>
          <p:nvSpPr>
            <p:cNvPr id="22" name="椭圆 21"/>
            <p:cNvSpPr/>
            <p:nvPr/>
          </p:nvSpPr>
          <p:spPr>
            <a:xfrm>
              <a:off x="823931" y="1946320"/>
              <a:ext cx="1152000" cy="1152000"/>
            </a:xfrm>
            <a:prstGeom prst="ellipse">
              <a:avLst/>
            </a:prstGeom>
            <a:solidFill>
              <a:srgbClr val="3DB39E"/>
            </a:solidFill>
            <a:ln>
              <a:solidFill>
                <a:srgbClr val="3DB39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37981" y="2122270"/>
              <a:ext cx="723900" cy="800100"/>
            </a:xfrm>
            <a:prstGeom prst="rect">
              <a:avLst/>
            </a:prstGeom>
          </p:spPr>
        </p:pic>
      </p:grpSp>
      <p:grpSp>
        <p:nvGrpSpPr>
          <p:cNvPr id="16" name="组合 15"/>
          <p:cNvGrpSpPr/>
          <p:nvPr/>
        </p:nvGrpSpPr>
        <p:grpSpPr>
          <a:xfrm>
            <a:off x="1925414" y="4831387"/>
            <a:ext cx="1069682" cy="1069682"/>
            <a:chOff x="-1539254" y="3427532"/>
            <a:chExt cx="1152000" cy="1152000"/>
          </a:xfrm>
        </p:grpSpPr>
        <p:sp>
          <p:nvSpPr>
            <p:cNvPr id="34" name="椭圆 33"/>
            <p:cNvSpPr/>
            <p:nvPr/>
          </p:nvSpPr>
          <p:spPr>
            <a:xfrm>
              <a:off x="-1539254" y="3427532"/>
              <a:ext cx="1152000" cy="1152000"/>
            </a:xfrm>
            <a:prstGeom prst="ellipse">
              <a:avLst/>
            </a:prstGeom>
            <a:solidFill>
              <a:srgbClr val="3DB39E"/>
            </a:solidFill>
            <a:ln>
              <a:solidFill>
                <a:srgbClr val="3DB39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0" name="图片 9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439504" y="3651107"/>
              <a:ext cx="952500" cy="704850"/>
            </a:xfrm>
            <a:prstGeom prst="rect">
              <a:avLst/>
            </a:prstGeom>
          </p:spPr>
        </p:pic>
      </p:grpSp>
      <p:cxnSp>
        <p:nvCxnSpPr>
          <p:cNvPr id="18" name="直接连接符 17"/>
          <p:cNvCxnSpPr>
            <a:stCxn id="5" idx="3"/>
            <a:endCxn id="34" idx="7"/>
          </p:cNvCxnSpPr>
          <p:nvPr/>
        </p:nvCxnSpPr>
        <p:spPr>
          <a:xfrm flipH="1">
            <a:off x="2838445" y="3692647"/>
            <a:ext cx="1066727" cy="1295391"/>
          </a:xfrm>
          <a:prstGeom prst="line">
            <a:avLst/>
          </a:prstGeom>
          <a:ln w="57150">
            <a:solidFill>
              <a:srgbClr val="3DB3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文本框 43"/>
          <p:cNvSpPr txBox="1"/>
          <p:nvPr/>
        </p:nvSpPr>
        <p:spPr>
          <a:xfrm>
            <a:off x="217826" y="2605317"/>
            <a:ext cx="3222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solidFill>
                  <a:srgbClr val="3DB39E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售票管理</a:t>
            </a:r>
            <a:endParaRPr lang="zh-CN" altLang="en-US" dirty="0">
              <a:solidFill>
                <a:srgbClr val="3DB39E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849071" y="5963587"/>
            <a:ext cx="3222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solidFill>
                  <a:srgbClr val="3DB39E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用户管理</a:t>
            </a:r>
            <a:endParaRPr lang="zh-CN" altLang="en-US" dirty="0">
              <a:solidFill>
                <a:srgbClr val="3DB39E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4731802" y="6108271"/>
            <a:ext cx="3222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solidFill>
                  <a:srgbClr val="3DB39E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电影信息管理</a:t>
            </a:r>
            <a:endParaRPr lang="zh-CN" altLang="en-US" dirty="0">
              <a:solidFill>
                <a:srgbClr val="3DB39E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grpSp>
        <p:nvGrpSpPr>
          <p:cNvPr id="50" name="组合 49"/>
          <p:cNvGrpSpPr/>
          <p:nvPr/>
        </p:nvGrpSpPr>
        <p:grpSpPr>
          <a:xfrm>
            <a:off x="7832908" y="2302717"/>
            <a:ext cx="1152000" cy="1152000"/>
            <a:chOff x="5989543" y="3162502"/>
            <a:chExt cx="1152000" cy="1152000"/>
          </a:xfrm>
        </p:grpSpPr>
        <p:sp>
          <p:nvSpPr>
            <p:cNvPr id="49" name="椭圆 48"/>
            <p:cNvSpPr/>
            <p:nvPr/>
          </p:nvSpPr>
          <p:spPr>
            <a:xfrm>
              <a:off x="5989543" y="3162502"/>
              <a:ext cx="1152000" cy="1152000"/>
            </a:xfrm>
            <a:prstGeom prst="ellipse">
              <a:avLst/>
            </a:prstGeom>
            <a:solidFill>
              <a:srgbClr val="3DB39E"/>
            </a:solidFill>
            <a:ln>
              <a:solidFill>
                <a:srgbClr val="3DB39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47" name="图片 46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86488" y="3324987"/>
              <a:ext cx="758110" cy="827030"/>
            </a:xfrm>
            <a:prstGeom prst="rect">
              <a:avLst/>
            </a:prstGeom>
          </p:spPr>
        </p:pic>
      </p:grpSp>
      <p:cxnSp>
        <p:nvCxnSpPr>
          <p:cNvPr id="51" name="直接连接符 50"/>
          <p:cNvCxnSpPr>
            <a:stCxn id="5" idx="6"/>
            <a:endCxn id="49" idx="2"/>
          </p:cNvCxnSpPr>
          <p:nvPr/>
        </p:nvCxnSpPr>
        <p:spPr>
          <a:xfrm flipV="1">
            <a:off x="5304558" y="2878717"/>
            <a:ext cx="2528350" cy="234286"/>
          </a:xfrm>
          <a:prstGeom prst="line">
            <a:avLst/>
          </a:prstGeom>
          <a:ln w="57150">
            <a:solidFill>
              <a:srgbClr val="3DB39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文本框 55"/>
          <p:cNvSpPr txBox="1"/>
          <p:nvPr/>
        </p:nvSpPr>
        <p:spPr>
          <a:xfrm>
            <a:off x="6797724" y="3447582"/>
            <a:ext cx="32223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 smtClean="0">
                <a:solidFill>
                  <a:srgbClr val="3DB39E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管理员</a:t>
            </a:r>
            <a:endParaRPr lang="zh-CN" altLang="en-US" dirty="0">
              <a:solidFill>
                <a:srgbClr val="3DB39E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017943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5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500"/>
                            </p:stCondLst>
                            <p:childTnLst>
                              <p:par>
                                <p:cTn id="3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6000"/>
                            </p:stCondLst>
                            <p:childTnLst>
                              <p:par>
                                <p:cTn id="4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5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70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44" grpId="0"/>
      <p:bldP spid="45" grpId="0"/>
      <p:bldP spid="46" grpId="0"/>
      <p:bldP spid="5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用户管理</a:t>
            </a:r>
          </a:p>
        </p:txBody>
      </p:sp>
      <p:sp>
        <p:nvSpPr>
          <p:cNvPr id="26" name="灯片编号占位符 2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D8578-DDD4-487D-A316-C8E65CC577E1}" type="slidenum">
              <a:rPr lang="zh-CN" altLang="en-US" smtClean="0"/>
              <a:t>8</a:t>
            </a:fld>
            <a:endParaRPr lang="zh-CN" altLang="en-US"/>
          </a:p>
        </p:txBody>
      </p:sp>
      <p:graphicFrame>
        <p:nvGraphicFramePr>
          <p:cNvPr id="2" name="图示 1"/>
          <p:cNvGraphicFramePr/>
          <p:nvPr>
            <p:extLst>
              <p:ext uri="{D42A27DB-BD31-4B8C-83A1-F6EECF244321}">
                <p14:modId xmlns:p14="http://schemas.microsoft.com/office/powerpoint/2010/main" val="1481130834"/>
              </p:ext>
            </p:extLst>
          </p:nvPr>
        </p:nvGraphicFramePr>
        <p:xfrm>
          <a:off x="-454857" y="1463782"/>
          <a:ext cx="7984197" cy="45750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cxnSp>
        <p:nvCxnSpPr>
          <p:cNvPr id="12" name="直接箭头连接符 11"/>
          <p:cNvCxnSpPr>
            <a:stCxn id="14" idx="1"/>
          </p:cNvCxnSpPr>
          <p:nvPr/>
        </p:nvCxnSpPr>
        <p:spPr>
          <a:xfrm flipH="1">
            <a:off x="3581401" y="2308143"/>
            <a:ext cx="3381622" cy="1656389"/>
          </a:xfrm>
          <a:prstGeom prst="straightConnector1">
            <a:avLst/>
          </a:prstGeom>
          <a:ln w="28575">
            <a:solidFill>
              <a:schemeClr val="accent4"/>
            </a:solidFill>
            <a:headEnd type="triangle" w="lg" len="med"/>
            <a:tailEnd type="non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6963023" y="2077310"/>
            <a:ext cx="48084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界面</a:t>
            </a:r>
            <a:r>
              <a:rPr lang="en-US" altLang="zh-CN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UI</a:t>
            </a:r>
            <a:endParaRPr lang="zh-CN" altLang="en-US" sz="2400" dirty="0">
              <a:solidFill>
                <a:schemeClr val="tx1">
                  <a:lumMod val="50000"/>
                  <a:lumOff val="5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352193" y="2220550"/>
            <a:ext cx="15122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用户</a:t>
            </a:r>
            <a:endParaRPr lang="en-US" altLang="zh-CN" sz="2400" dirty="0" smtClean="0"/>
          </a:p>
          <a:p>
            <a:r>
              <a:rPr lang="zh-CN" altLang="en-US" sz="2400" dirty="0" smtClean="0"/>
              <a:t>登录</a:t>
            </a:r>
            <a:endParaRPr lang="zh-CN" altLang="en-US" sz="2400" dirty="0"/>
          </a:p>
        </p:txBody>
      </p:sp>
      <p:sp>
        <p:nvSpPr>
          <p:cNvPr id="5" name="TextBox 4"/>
          <p:cNvSpPr txBox="1"/>
          <p:nvPr/>
        </p:nvSpPr>
        <p:spPr>
          <a:xfrm>
            <a:off x="2206870" y="2180815"/>
            <a:ext cx="12573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/>
              <a:t>用户</a:t>
            </a:r>
            <a:endParaRPr lang="en-US" altLang="zh-CN" sz="2800" dirty="0" smtClean="0"/>
          </a:p>
          <a:p>
            <a:r>
              <a:rPr lang="zh-CN" altLang="en-US" sz="2800" dirty="0" smtClean="0"/>
              <a:t>注册</a:t>
            </a:r>
            <a:endParaRPr lang="zh-CN" alt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1978269" y="4360975"/>
            <a:ext cx="14859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/>
              <a:t>修改</a:t>
            </a:r>
            <a:endParaRPr lang="en-US" altLang="zh-CN" sz="2800" dirty="0" smtClean="0"/>
          </a:p>
          <a:p>
            <a:r>
              <a:rPr lang="zh-CN" altLang="en-US" sz="2800" dirty="0" smtClean="0"/>
              <a:t>密码</a:t>
            </a:r>
            <a:endParaRPr lang="zh-CN" altLang="en-US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4185138" y="4422531"/>
            <a:ext cx="12309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找回</a:t>
            </a:r>
            <a:endParaRPr lang="en-US" altLang="zh-CN" sz="2400" dirty="0" smtClean="0"/>
          </a:p>
          <a:p>
            <a:r>
              <a:rPr lang="zh-CN" altLang="en-US" sz="2400" dirty="0" smtClean="0"/>
              <a:t>密码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3330878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标题 8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/>
              <a:t>管理员系统</a:t>
            </a:r>
            <a:endParaRPr lang="zh-CN" altLang="en-US" dirty="0"/>
          </a:p>
        </p:txBody>
      </p:sp>
      <p:sp>
        <p:nvSpPr>
          <p:cNvPr id="26" name="灯片编号占位符 2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0D8578-DDD4-487D-A316-C8E65CC577E1}" type="slidenum">
              <a:rPr lang="zh-CN" altLang="en-US" smtClean="0"/>
              <a:t>9</a:t>
            </a:fld>
            <a:endParaRPr lang="zh-CN" altLang="en-US"/>
          </a:p>
        </p:txBody>
      </p:sp>
      <p:graphicFrame>
        <p:nvGraphicFramePr>
          <p:cNvPr id="2" name="图示 1"/>
          <p:cNvGraphicFramePr/>
          <p:nvPr>
            <p:extLst>
              <p:ext uri="{D42A27DB-BD31-4B8C-83A1-F6EECF244321}">
                <p14:modId xmlns:p14="http://schemas.microsoft.com/office/powerpoint/2010/main" val="3149216226"/>
              </p:ext>
            </p:extLst>
          </p:nvPr>
        </p:nvGraphicFramePr>
        <p:xfrm>
          <a:off x="-454857" y="1463782"/>
          <a:ext cx="7984197" cy="45750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4413737" y="2387688"/>
            <a:ext cx="15122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/>
              <a:t>上映电影</a:t>
            </a:r>
            <a:endParaRPr lang="en-US" altLang="zh-CN" sz="2400" dirty="0" smtClean="0"/>
          </a:p>
        </p:txBody>
      </p:sp>
      <p:sp>
        <p:nvSpPr>
          <p:cNvPr id="5" name="TextBox 4"/>
          <p:cNvSpPr txBox="1"/>
          <p:nvPr/>
        </p:nvSpPr>
        <p:spPr>
          <a:xfrm>
            <a:off x="1916723" y="2275298"/>
            <a:ext cx="12573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/>
              <a:t>管理员登录</a:t>
            </a:r>
            <a:endParaRPr lang="zh-CN" altLang="en-US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3174023" y="4334598"/>
            <a:ext cx="163536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查看电影售卖情况</a:t>
            </a:r>
          </a:p>
        </p:txBody>
      </p:sp>
    </p:spTree>
    <p:extLst>
      <p:ext uri="{BB962C8B-B14F-4D97-AF65-F5344CB8AC3E}">
        <p14:creationId xmlns:p14="http://schemas.microsoft.com/office/powerpoint/2010/main" val="9258888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自定义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1B59A"/>
      </a:accent1>
      <a:accent2>
        <a:srgbClr val="ED7D31"/>
      </a:accent2>
      <a:accent3>
        <a:srgbClr val="A5A5A5"/>
      </a:accent3>
      <a:accent4>
        <a:srgbClr val="FFC000"/>
      </a:accent4>
      <a:accent5>
        <a:srgbClr val="3DB39E"/>
      </a:accent5>
      <a:accent6>
        <a:srgbClr val="70AD47"/>
      </a:accent6>
      <a:hlink>
        <a:srgbClr val="3DB39E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715</TotalTime>
  <Words>231</Words>
  <Application>Microsoft Office PowerPoint</Application>
  <PresentationFormat>自定义</PresentationFormat>
  <Paragraphs>76</Paragraphs>
  <Slides>13</Slides>
  <Notes>6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4" baseType="lpstr">
      <vt:lpstr>Office 主题</vt:lpstr>
      <vt:lpstr>PowerPoint 演示文稿</vt:lpstr>
      <vt:lpstr>CONTENTS</vt:lpstr>
      <vt:lpstr>PowerPoint 演示文稿</vt:lpstr>
      <vt:lpstr>Our Team</vt:lpstr>
      <vt:lpstr>PowerPoint 演示文稿</vt:lpstr>
      <vt:lpstr>PowerPoint 演示文稿</vt:lpstr>
      <vt:lpstr>功能总览</vt:lpstr>
      <vt:lpstr>用户管理</vt:lpstr>
      <vt:lpstr>管理员系统</vt:lpstr>
      <vt:lpstr>售票管理</vt:lpstr>
      <vt:lpstr>开放中可能会用上的技术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DELL</cp:lastModifiedBy>
  <cp:revision>23</cp:revision>
  <dcterms:created xsi:type="dcterms:W3CDTF">2015-06-09T12:52:33Z</dcterms:created>
  <dcterms:modified xsi:type="dcterms:W3CDTF">2021-05-12T14:44:04Z</dcterms:modified>
</cp:coreProperties>
</file>

<file path=docProps/thumbnail.jpeg>
</file>